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3"/>
    <p:sldMasterId id="2147483674" r:id="rId4"/>
  </p:sldMasterIdLst>
  <p:sldIdLst>
    <p:sldId id="319" r:id="rId5"/>
    <p:sldId id="321" r:id="rId6"/>
    <p:sldId id="322" r:id="rId7"/>
    <p:sldId id="324" r:id="rId8"/>
    <p:sldId id="404" r:id="rId9"/>
    <p:sldId id="405" r:id="rId10"/>
    <p:sldId id="425" r:id="rId11"/>
    <p:sldId id="387" r:id="rId12"/>
    <p:sldId id="390" r:id="rId13"/>
    <p:sldId id="389" r:id="rId14"/>
    <p:sldId id="388" r:id="rId15"/>
    <p:sldId id="408" r:id="rId16"/>
    <p:sldId id="407" r:id="rId17"/>
    <p:sldId id="361" r:id="rId18"/>
    <p:sldId id="392" r:id="rId19"/>
    <p:sldId id="393" r:id="rId20"/>
    <p:sldId id="364" r:id="rId21"/>
    <p:sldId id="406" r:id="rId22"/>
    <p:sldId id="326" r:id="rId23"/>
    <p:sldId id="330" r:id="rId24"/>
    <p:sldId id="332" r:id="rId25"/>
    <p:sldId id="337" r:id="rId26"/>
    <p:sldId id="354" r:id="rId27"/>
    <p:sldId id="357" r:id="rId28"/>
    <p:sldId id="358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周海萍" initials="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9742"/>
    <a:srgbClr val="FFF9FC"/>
    <a:srgbClr val="26CE26"/>
    <a:srgbClr val="145A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4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984" y="78"/>
      </p:cViewPr>
      <p:guideLst>
        <p:guide pos="3903"/>
        <p:guide orient="horz" pos="21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9EB1D0-7BEA-404C-B651-E8826E76C4A9}" type="doc">
      <dgm:prSet loTypeId="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22A3D671-C4EC-4321-8A6C-A8984373C868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前厅</a:t>
          </a: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管培生</a:t>
          </a: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20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C6D02FE-A37E-49BA-9721-842A762E7EA5}" cxnId="{C7D41812-A80C-4F1E-9EB4-BFAC9E41E152}" type="parTrans">
      <dgm:prSet/>
      <dgm:spPr/>
      <dgm:t>
        <a:bodyPr/>
        <a:lstStyle/>
        <a:p>
          <a:endParaRPr lang="zh-CN" altLang="en-US"/>
        </a:p>
      </dgm:t>
    </dgm:pt>
    <dgm:pt modelId="{168AD5BA-E54B-4AB8-983B-243F62E26C24}" cxnId="{C7D41812-A80C-4F1E-9EB4-BFAC9E41E152}" type="sibTrans">
      <dgm:prSet/>
      <dgm:spPr/>
      <dgm:t>
        <a:bodyPr/>
        <a:lstStyle/>
        <a:p>
          <a:endParaRPr lang="zh-CN" altLang="en-US"/>
        </a:p>
      </dgm:t>
    </dgm:pt>
    <dgm:pt modelId="{54452A8E-9056-4DAC-B506-87D801F1BD1A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20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3E75A01-6360-488F-B75D-279876EB9F87}" cxnId="{F43B329B-55E6-4E33-BFAB-743E070C59E1}" type="parTrans">
      <dgm:prSet/>
      <dgm:spPr/>
    </dgm:pt>
    <dgm:pt modelId="{BC4FD91D-F562-4A42-A51B-A2867127B17A}" cxnId="{F43B329B-55E6-4E33-BFAB-743E070C59E1}" type="sibTrans">
      <dgm:prSet/>
      <dgm:spPr/>
    </dgm:pt>
    <dgm:pt modelId="{1F870472-ABC2-4FB9-B0A7-7AC6329A479F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20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844DA07-DBBB-4AD6-9BE9-AE40EC8C29B4}" cxnId="{255D2ADB-49AB-41EB-98E9-B678BC7B8A90}" type="parTrans">
      <dgm:prSet/>
      <dgm:spPr/>
    </dgm:pt>
    <dgm:pt modelId="{29AD835D-5431-4266-9615-C499C8CA2931}" cxnId="{255D2ADB-49AB-41EB-98E9-B678BC7B8A90}" type="sibTrans">
      <dgm:prSet/>
      <dgm:spPr/>
    </dgm:pt>
    <dgm:pt modelId="{DADF216D-B1ED-4955-A5AF-A682AA4CDA68}">
      <dgm:prSet phldr="0" custT="1"/>
      <dgm:spPr/>
      <dgm:t>
        <a:bodyPr vert="horz" wrap="square"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000" b="1">
              <a:latin typeface="微软雅黑" panose="020B0503020204020204" pitchFamily="34" charset="-122"/>
              <a:ea typeface="微软雅黑" panose="020B0503020204020204" pitchFamily="34" charset="-122"/>
            </a:rPr>
            <a:t>前厅领班</a:t>
          </a:r>
          <a:endParaRPr lang="zh-CN" sz="2000" b="1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000" b="1">
              <a:latin typeface="微软雅黑" panose="020B0503020204020204" pitchFamily="34" charset="-122"/>
              <a:ea typeface="微软雅黑" panose="020B0503020204020204" pitchFamily="34" charset="-122"/>
            </a:rPr>
            <a:t>     年薪</a:t>
          </a:r>
          <a:r>
            <a: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rPr>
            <a:t>8</a:t>
          </a:r>
          <a:r>
            <a: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rPr>
            <a:t>万</a:t>
          </a:r>
          <a:r>
            <a: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2000" b="1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rPr>
            <a:t>      </a:t>
          </a:r>
          <a:r>
            <a: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rPr>
            <a:t>3-6</a:t>
          </a:r>
          <a:r>
            <a: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rPr>
            <a:t>个月</a:t>
          </a:r>
          <a:r>
            <a: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20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8E08C32-9A98-4A11-9066-F4646DBD9BCA}" cxnId="{E41193B3-527A-4494-9164-8D95D6E1218B}" type="parTrans">
      <dgm:prSet/>
      <dgm:spPr/>
    </dgm:pt>
    <dgm:pt modelId="{8231640F-9993-4824-8A32-ADD8C6B74950}" cxnId="{E41193B3-527A-4494-9164-8D95D6E1218B}" type="sibTrans">
      <dgm:prSet/>
      <dgm:spPr/>
    </dgm:pt>
    <dgm:pt modelId="{8F382473-23A7-4F89-B0F6-33463E451264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店总</a:t>
          </a:r>
          <a:r>
            <a:rPr lang="zh-CN" altLang="en-US" sz="20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2000" b="1" dirty="0" smtClean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       年薪</a:t>
          </a:r>
          <a:r>
            <a: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20</a:t>
          </a: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万</a:t>
          </a: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20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       </a:t>
          </a:r>
          <a:r>
            <a: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18</a:t>
          </a: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个月</a:t>
          </a: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20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93F8A54-02EE-49D4-AF1F-F10851F605B0}" cxnId="{E54F7EB2-1FA2-4181-8176-00C0B25152A5}" type="parTrans">
      <dgm:prSet/>
      <dgm:spPr/>
      <dgm:t>
        <a:bodyPr/>
        <a:lstStyle/>
        <a:p>
          <a:endParaRPr lang="zh-CN" altLang="en-US"/>
        </a:p>
      </dgm:t>
    </dgm:pt>
    <dgm:pt modelId="{CF7F99CA-3159-4777-B387-5F2939447F4E}" cxnId="{E54F7EB2-1FA2-4181-8176-00C0B25152A5}" type="sibTrans">
      <dgm:prSet/>
      <dgm:spPr/>
      <dgm:t>
        <a:bodyPr/>
        <a:lstStyle/>
        <a:p>
          <a:endParaRPr lang="zh-CN" altLang="en-US"/>
        </a:p>
      </dgm:t>
    </dgm:pt>
    <dgm:pt modelId="{5F35C729-429B-40E4-88B1-3B964A8B86DB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前厅经理</a:t>
          </a: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20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     年薪</a:t>
          </a:r>
          <a:r>
            <a: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1</a:t>
          </a:r>
          <a:r>
            <a: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2</a:t>
          </a: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万</a:t>
          </a: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20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     </a:t>
          </a:r>
          <a:r>
            <a: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12</a:t>
          </a: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个月</a:t>
          </a: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20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D27F3EA-F609-4EA9-BB00-34B90531567A}" cxnId="{9D03F73A-0F96-473B-BC12-69775848F8BE}" type="parTrans">
      <dgm:prSet/>
      <dgm:spPr/>
      <dgm:t>
        <a:bodyPr/>
        <a:lstStyle/>
        <a:p>
          <a:endParaRPr lang="zh-CN" altLang="en-US"/>
        </a:p>
      </dgm:t>
    </dgm:pt>
    <dgm:pt modelId="{4F79FDF3-E62C-4D4E-B692-262C1C742B24}" cxnId="{9D03F73A-0F96-473B-BC12-69775848F8BE}" type="sibTrans">
      <dgm:prSet/>
      <dgm:spPr/>
      <dgm:t>
        <a:bodyPr/>
        <a:lstStyle/>
        <a:p>
          <a:endParaRPr lang="zh-CN" altLang="en-US"/>
        </a:p>
      </dgm:t>
    </dgm:pt>
    <dgm:pt modelId="{A2EBAD2A-C711-46E1-9B01-7AED5783CFC1}" type="pres">
      <dgm:prSet presAssocID="{969EB1D0-7BEA-404C-B651-E8826E76C4A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514C2278-5E3E-4DBD-8B18-AA8C4A89EE53}" type="pres">
      <dgm:prSet presAssocID="{22A3D671-C4EC-4321-8A6C-A8984373C868}" presName="composite" presStyleCnt="0"/>
      <dgm:spPr/>
    </dgm:pt>
    <dgm:pt modelId="{26EBF86D-1056-405D-B4AF-11213F9AE0CE}" type="pres">
      <dgm:prSet presAssocID="{22A3D671-C4EC-4321-8A6C-A8984373C868}" presName="LShape" presStyleLbl="alignNode1" presStyleIdx="0" presStyleCnt="7"/>
      <dgm:spPr/>
    </dgm:pt>
    <dgm:pt modelId="{D6E3F8B2-3E36-4DC1-9CD5-BEDE37F74A6E}" type="pres">
      <dgm:prSet presAssocID="{22A3D671-C4EC-4321-8A6C-A8984373C868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37EAE59-CA7E-4247-B4D3-3B55A8AC97BC}" type="pres">
      <dgm:prSet presAssocID="{22A3D671-C4EC-4321-8A6C-A8984373C868}" presName="Triangle" presStyleLbl="alignNode1" presStyleIdx="1" presStyleCnt="7"/>
      <dgm:spPr/>
    </dgm:pt>
    <dgm:pt modelId="{12431598-9FED-40DE-BAF9-551ABF888F42}" type="pres">
      <dgm:prSet presAssocID="{168AD5BA-E54B-4AB8-983B-243F62E26C24}" presName="sibTrans" presStyleCnt="0"/>
      <dgm:spPr/>
    </dgm:pt>
    <dgm:pt modelId="{7D7B3A85-07E6-4F6B-B5FC-B36A6A82B126}" type="pres">
      <dgm:prSet presAssocID="{168AD5BA-E54B-4AB8-983B-243F62E26C24}" presName="space" presStyleCnt="0"/>
      <dgm:spPr/>
    </dgm:pt>
    <dgm:pt modelId="{8E8C9BA8-2705-4D86-842A-1CCB521CC32B}" type="pres">
      <dgm:prSet presAssocID="{DADF216D-B1ED-4955-A5AF-A682AA4CDA68}" presName="composite" presStyleCnt="0"/>
      <dgm:spPr/>
    </dgm:pt>
    <dgm:pt modelId="{D2ED9ED6-91DB-448A-BABF-CE91A22EC6E3}" type="pres">
      <dgm:prSet presAssocID="{DADF216D-B1ED-4955-A5AF-A682AA4CDA68}" presName="LShape" presStyleLbl="alignNode1" presStyleIdx="2" presStyleCnt="7"/>
      <dgm:spPr/>
    </dgm:pt>
    <dgm:pt modelId="{D674E8A3-0E84-48A6-95E5-75AB2883ADC6}" type="pres">
      <dgm:prSet presAssocID="{DADF216D-B1ED-4955-A5AF-A682AA4CDA68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9B7BC8F2-9BCE-4456-BE1E-603B78ADE0E2}" type="pres">
      <dgm:prSet presAssocID="{DADF216D-B1ED-4955-A5AF-A682AA4CDA68}" presName="Triangle" presStyleLbl="alignNode1" presStyleIdx="3" presStyleCnt="7"/>
      <dgm:spPr/>
    </dgm:pt>
    <dgm:pt modelId="{C13317D5-E746-4985-B155-BDA0C0A692EF}" type="pres">
      <dgm:prSet presAssocID="{8231640F-9993-4824-8A32-ADD8C6B74950}" presName="sibTrans" presStyleCnt="0"/>
      <dgm:spPr/>
    </dgm:pt>
    <dgm:pt modelId="{4EE914EB-78B8-4F1F-9575-CB3D6A6FFED4}" type="pres">
      <dgm:prSet presAssocID="{8231640F-9993-4824-8A32-ADD8C6B74950}" presName="space" presStyleCnt="0"/>
      <dgm:spPr/>
    </dgm:pt>
    <dgm:pt modelId="{4F809031-0BDC-450B-98AE-213700FBA100}" type="pres">
      <dgm:prSet presAssocID="{8F382473-23A7-4F89-B0F6-33463E451264}" presName="composite" presStyleCnt="0"/>
      <dgm:spPr/>
    </dgm:pt>
    <dgm:pt modelId="{F08B25EB-9A2D-4188-A4A8-CD0DFC29073D}" type="pres">
      <dgm:prSet presAssocID="{8F382473-23A7-4F89-B0F6-33463E451264}" presName="LShape" presStyleLbl="alignNode1" presStyleIdx="4" presStyleCnt="7"/>
      <dgm:spPr/>
    </dgm:pt>
    <dgm:pt modelId="{66A25A69-CBAB-45CC-BEBD-348AC38E2119}" type="pres">
      <dgm:prSet presAssocID="{8F382473-23A7-4F89-B0F6-33463E451264}" presName="ParentText" presStyleLbl="revTx" presStyleIdx="2" presStyleCnt="4" custLinFactX="22096" custLinFactNeighborX="100000" custLinFactNeighborY="-332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88441AA-3B94-4AC1-8451-9985CD2E0D26}" type="pres">
      <dgm:prSet presAssocID="{8F382473-23A7-4F89-B0F6-33463E451264}" presName="Triangle" presStyleLbl="alignNode1" presStyleIdx="5" presStyleCnt="7"/>
      <dgm:spPr/>
    </dgm:pt>
    <dgm:pt modelId="{B6BB1D63-D663-4B7D-983F-5DE1F85BC107}" type="pres">
      <dgm:prSet presAssocID="{CF7F99CA-3159-4777-B387-5F2939447F4E}" presName="sibTrans" presStyleCnt="0"/>
      <dgm:spPr/>
    </dgm:pt>
    <dgm:pt modelId="{80A46BF2-893C-4DCF-AA5A-1CC166AEBE6F}" type="pres">
      <dgm:prSet presAssocID="{CF7F99CA-3159-4777-B387-5F2939447F4E}" presName="space" presStyleCnt="0"/>
      <dgm:spPr/>
    </dgm:pt>
    <dgm:pt modelId="{FCAD9392-5DAD-4A0C-B62F-8E31EB6AC3BC}" type="pres">
      <dgm:prSet presAssocID="{5F35C729-429B-40E4-88B1-3B964A8B86DB}" presName="composite" presStyleCnt="0"/>
      <dgm:spPr/>
    </dgm:pt>
    <dgm:pt modelId="{B1267828-3187-44E1-BA55-6AFC5637CE1E}" type="pres">
      <dgm:prSet presAssocID="{5F35C729-429B-40E4-88B1-3B964A8B86DB}" presName="LShape" presStyleLbl="alignNode1" presStyleIdx="6" presStyleCnt="7"/>
      <dgm:spPr/>
    </dgm:pt>
    <dgm:pt modelId="{EB437DD2-6F49-4921-B571-C06C94617AAA}" type="pres">
      <dgm:prSet presAssocID="{5F35C729-429B-40E4-88B1-3B964A8B86DB}" presName="ParentText" presStyleLbl="revTx" presStyleIdx="3" presStyleCnt="4" custLinFactX="-22649" custLinFactNeighborX="-100000" custLinFactNeighborY="352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7D41812-A80C-4F1E-9EB4-BFAC9E41E152}" srcId="{969EB1D0-7BEA-404C-B651-E8826E76C4A9}" destId="{22A3D671-C4EC-4321-8A6C-A8984373C868}" srcOrd="0" destOrd="0" parTransId="{BC6D02FE-A37E-49BA-9721-842A762E7EA5}" sibTransId="{168AD5BA-E54B-4AB8-983B-243F62E26C24}"/>
    <dgm:cxn modelId="{F43B329B-55E6-4E33-BFAB-743E070C59E1}" srcId="{22A3D671-C4EC-4321-8A6C-A8984373C868}" destId="{54452A8E-9056-4DAC-B506-87D801F1BD1A}" srcOrd="0" destOrd="0" parTransId="{83E75A01-6360-488F-B75D-279876EB9F87}" sibTransId="{BC4FD91D-F562-4A42-A51B-A2867127B17A}"/>
    <dgm:cxn modelId="{255D2ADB-49AB-41EB-98E9-B678BC7B8A90}" srcId="{22A3D671-C4EC-4321-8A6C-A8984373C868}" destId="{1F870472-ABC2-4FB9-B0A7-7AC6329A479F}" srcOrd="1" destOrd="0" parTransId="{9844DA07-DBBB-4AD6-9BE9-AE40EC8C29B4}" sibTransId="{29AD835D-5431-4266-9615-C499C8CA2931}"/>
    <dgm:cxn modelId="{E41193B3-527A-4494-9164-8D95D6E1218B}" srcId="{969EB1D0-7BEA-404C-B651-E8826E76C4A9}" destId="{DADF216D-B1ED-4955-A5AF-A682AA4CDA68}" srcOrd="1" destOrd="0" parTransId="{28E08C32-9A98-4A11-9066-F4646DBD9BCA}" sibTransId="{8231640F-9993-4824-8A32-ADD8C6B74950}"/>
    <dgm:cxn modelId="{E54F7EB2-1FA2-4181-8176-00C0B25152A5}" srcId="{969EB1D0-7BEA-404C-B651-E8826E76C4A9}" destId="{8F382473-23A7-4F89-B0F6-33463E451264}" srcOrd="2" destOrd="0" parTransId="{793F8A54-02EE-49D4-AF1F-F10851F605B0}" sibTransId="{CF7F99CA-3159-4777-B387-5F2939447F4E}"/>
    <dgm:cxn modelId="{9D03F73A-0F96-473B-BC12-69775848F8BE}" srcId="{969EB1D0-7BEA-404C-B651-E8826E76C4A9}" destId="{5F35C729-429B-40E4-88B1-3B964A8B86DB}" srcOrd="3" destOrd="0" parTransId="{ED27F3EA-F609-4EA9-BB00-34B90531567A}" sibTransId="{4F79FDF3-E62C-4D4E-B692-262C1C742B24}"/>
    <dgm:cxn modelId="{FDE6EBFA-F606-46AE-AF9D-8ADA1FB62301}" type="presOf" srcId="{969EB1D0-7BEA-404C-B651-E8826E76C4A9}" destId="{A2EBAD2A-C711-46E1-9B01-7AED5783CFC1}" srcOrd="0" destOrd="0" presId="urn:microsoft.com/office/officeart/2009/3/layout/StepUpProcess"/>
    <dgm:cxn modelId="{6BFF0777-E331-4C8A-BCBE-01076A288573}" type="presParOf" srcId="{A2EBAD2A-C711-46E1-9B01-7AED5783CFC1}" destId="{514C2278-5E3E-4DBD-8B18-AA8C4A89EE53}" srcOrd="0" destOrd="0" presId="urn:microsoft.com/office/officeart/2009/3/layout/StepUpProcess"/>
    <dgm:cxn modelId="{2EDFE0F4-FF48-4649-AF07-23F63DF7EEC6}" type="presParOf" srcId="{514C2278-5E3E-4DBD-8B18-AA8C4A89EE53}" destId="{26EBF86D-1056-405D-B4AF-11213F9AE0CE}" srcOrd="0" destOrd="0" presId="urn:microsoft.com/office/officeart/2009/3/layout/StepUpProcess"/>
    <dgm:cxn modelId="{64CBE811-23B2-4D98-B024-13EFA537BE83}" type="presParOf" srcId="{514C2278-5E3E-4DBD-8B18-AA8C4A89EE53}" destId="{D6E3F8B2-3E36-4DC1-9CD5-BEDE37F74A6E}" srcOrd="1" destOrd="0" presId="urn:microsoft.com/office/officeart/2009/3/layout/StepUpProcess"/>
    <dgm:cxn modelId="{A61D1CC1-6CC6-4561-AC97-869903C8F404}" type="presOf" srcId="{22A3D671-C4EC-4321-8A6C-A8984373C868}" destId="{D6E3F8B2-3E36-4DC1-9CD5-BEDE37F74A6E}" srcOrd="0" destOrd="0" presId="urn:microsoft.com/office/officeart/2009/3/layout/StepUpProcess"/>
    <dgm:cxn modelId="{E4531045-6C6D-4EFE-9E69-25CC34F35ADF}" type="presOf" srcId="{54452A8E-9056-4DAC-B506-87D801F1BD1A}" destId="{D6E3F8B2-3E36-4DC1-9CD5-BEDE37F74A6E}" srcOrd="0" destOrd="1" presId="urn:microsoft.com/office/officeart/2009/3/layout/StepUpProcess"/>
    <dgm:cxn modelId="{B09D3FAF-150D-4998-A832-E7FAF7951654}" type="presOf" srcId="{1F870472-ABC2-4FB9-B0A7-7AC6329A479F}" destId="{D6E3F8B2-3E36-4DC1-9CD5-BEDE37F74A6E}" srcOrd="0" destOrd="2" presId="urn:microsoft.com/office/officeart/2009/3/layout/StepUpProcess"/>
    <dgm:cxn modelId="{5C097317-1E1A-47E1-9388-0CDB1A5C9DA5}" type="presParOf" srcId="{514C2278-5E3E-4DBD-8B18-AA8C4A89EE53}" destId="{A37EAE59-CA7E-4247-B4D3-3B55A8AC97BC}" srcOrd="2" destOrd="0" presId="urn:microsoft.com/office/officeart/2009/3/layout/StepUpProcess"/>
    <dgm:cxn modelId="{89D7F099-F86F-4E81-A2B1-CE781BFCBD4F}" type="presParOf" srcId="{A2EBAD2A-C711-46E1-9B01-7AED5783CFC1}" destId="{12431598-9FED-40DE-BAF9-551ABF888F42}" srcOrd="1" destOrd="0" presId="urn:microsoft.com/office/officeart/2009/3/layout/StepUpProcess"/>
    <dgm:cxn modelId="{6578529C-3639-43C7-9296-A81455F9B43D}" type="presParOf" srcId="{12431598-9FED-40DE-BAF9-551ABF888F42}" destId="{7D7B3A85-07E6-4F6B-B5FC-B36A6A82B126}" srcOrd="0" destOrd="1" presId="urn:microsoft.com/office/officeart/2009/3/layout/StepUpProcess"/>
    <dgm:cxn modelId="{5745FFEB-FBA8-4A9D-9276-97CCD60BC847}" type="presParOf" srcId="{A2EBAD2A-C711-46E1-9B01-7AED5783CFC1}" destId="{8E8C9BA8-2705-4D86-842A-1CCB521CC32B}" srcOrd="2" destOrd="0" presId="urn:microsoft.com/office/officeart/2009/3/layout/StepUpProcess"/>
    <dgm:cxn modelId="{99AE0AE9-0D54-40C0-85E3-ADB4046B4CB9}" type="presParOf" srcId="{8E8C9BA8-2705-4D86-842A-1CCB521CC32B}" destId="{D2ED9ED6-91DB-448A-BABF-CE91A22EC6E3}" srcOrd="0" destOrd="2" presId="urn:microsoft.com/office/officeart/2009/3/layout/StepUpProcess"/>
    <dgm:cxn modelId="{DF2D1510-B992-4E25-A7F3-0B59B04590DA}" type="presParOf" srcId="{8E8C9BA8-2705-4D86-842A-1CCB521CC32B}" destId="{D674E8A3-0E84-48A6-95E5-75AB2883ADC6}" srcOrd="1" destOrd="2" presId="urn:microsoft.com/office/officeart/2009/3/layout/StepUpProcess"/>
    <dgm:cxn modelId="{5719F3D1-E3BB-4BD8-8797-A033EBECB161}" type="presOf" srcId="{DADF216D-B1ED-4955-A5AF-A682AA4CDA68}" destId="{D674E8A3-0E84-48A6-95E5-75AB2883ADC6}" srcOrd="0" destOrd="0" presId="urn:microsoft.com/office/officeart/2009/3/layout/StepUpProcess"/>
    <dgm:cxn modelId="{CF01432C-0D57-4367-9F34-0C1B5634E3CC}" type="presParOf" srcId="{8E8C9BA8-2705-4D86-842A-1CCB521CC32B}" destId="{9B7BC8F2-9BCE-4456-BE1E-603B78ADE0E2}" srcOrd="2" destOrd="2" presId="urn:microsoft.com/office/officeart/2009/3/layout/StepUpProcess"/>
    <dgm:cxn modelId="{C99D6C85-6B9A-41D9-BD3A-0FBCA8EBC77B}" type="presParOf" srcId="{A2EBAD2A-C711-46E1-9B01-7AED5783CFC1}" destId="{C13317D5-E746-4985-B155-BDA0C0A692EF}" srcOrd="3" destOrd="0" presId="urn:microsoft.com/office/officeart/2009/3/layout/StepUpProcess"/>
    <dgm:cxn modelId="{6EE2A0CA-FF7F-4247-B874-423C58E8C7DA}" type="presParOf" srcId="{C13317D5-E746-4985-B155-BDA0C0A692EF}" destId="{4EE914EB-78B8-4F1F-9575-CB3D6A6FFED4}" srcOrd="0" destOrd="3" presId="urn:microsoft.com/office/officeart/2009/3/layout/StepUpProcess"/>
    <dgm:cxn modelId="{B3C595CB-0503-4AA5-B365-4651DB84E697}" type="presParOf" srcId="{A2EBAD2A-C711-46E1-9B01-7AED5783CFC1}" destId="{4F809031-0BDC-450B-98AE-213700FBA100}" srcOrd="4" destOrd="0" presId="urn:microsoft.com/office/officeart/2009/3/layout/StepUpProcess"/>
    <dgm:cxn modelId="{E73AB22B-B814-49B9-8D71-80581B9F5CA5}" type="presParOf" srcId="{4F809031-0BDC-450B-98AE-213700FBA100}" destId="{F08B25EB-9A2D-4188-A4A8-CD0DFC29073D}" srcOrd="0" destOrd="4" presId="urn:microsoft.com/office/officeart/2009/3/layout/StepUpProcess"/>
    <dgm:cxn modelId="{E0479F1C-B475-4565-A533-6B60951D7A05}" type="presParOf" srcId="{4F809031-0BDC-450B-98AE-213700FBA100}" destId="{66A25A69-CBAB-45CC-BEBD-348AC38E2119}" srcOrd="1" destOrd="4" presId="urn:microsoft.com/office/officeart/2009/3/layout/StepUpProcess"/>
    <dgm:cxn modelId="{75617D85-ABC7-4D1A-BACE-D4A7E82D6645}" type="presOf" srcId="{8F382473-23A7-4F89-B0F6-33463E451264}" destId="{66A25A69-CBAB-45CC-BEBD-348AC38E2119}" srcOrd="0" destOrd="0" presId="urn:microsoft.com/office/officeart/2009/3/layout/StepUpProcess"/>
    <dgm:cxn modelId="{6631F6B8-274D-4E42-BC91-91F7A0D6F156}" type="presParOf" srcId="{4F809031-0BDC-450B-98AE-213700FBA100}" destId="{088441AA-3B94-4AC1-8451-9985CD2E0D26}" srcOrd="2" destOrd="4" presId="urn:microsoft.com/office/officeart/2009/3/layout/StepUpProcess"/>
    <dgm:cxn modelId="{4FBCA054-168A-4B01-80F2-1239BABF80DF}" type="presParOf" srcId="{A2EBAD2A-C711-46E1-9B01-7AED5783CFC1}" destId="{B6BB1D63-D663-4B7D-983F-5DE1F85BC107}" srcOrd="5" destOrd="0" presId="urn:microsoft.com/office/officeart/2009/3/layout/StepUpProcess"/>
    <dgm:cxn modelId="{A4E82C06-DBF2-4E59-BF2A-80F353544FF9}" type="presParOf" srcId="{B6BB1D63-D663-4B7D-983F-5DE1F85BC107}" destId="{80A46BF2-893C-4DCF-AA5A-1CC166AEBE6F}" srcOrd="0" destOrd="5" presId="urn:microsoft.com/office/officeart/2009/3/layout/StepUpProcess"/>
    <dgm:cxn modelId="{8855759F-F3C3-43F3-BB86-9A234A62C276}" type="presParOf" srcId="{A2EBAD2A-C711-46E1-9B01-7AED5783CFC1}" destId="{FCAD9392-5DAD-4A0C-B62F-8E31EB6AC3BC}" srcOrd="6" destOrd="0" presId="urn:microsoft.com/office/officeart/2009/3/layout/StepUpProcess"/>
    <dgm:cxn modelId="{B70CDA3B-AA55-466F-BA22-41A53953F123}" type="presParOf" srcId="{FCAD9392-5DAD-4A0C-B62F-8E31EB6AC3BC}" destId="{B1267828-3187-44E1-BA55-6AFC5637CE1E}" srcOrd="0" destOrd="6" presId="urn:microsoft.com/office/officeart/2009/3/layout/StepUpProcess"/>
    <dgm:cxn modelId="{5A1A3F39-29ED-4821-A17D-33120840F765}" type="presParOf" srcId="{FCAD9392-5DAD-4A0C-B62F-8E31EB6AC3BC}" destId="{EB437DD2-6F49-4921-B571-C06C94617AAA}" srcOrd="1" destOrd="6" presId="urn:microsoft.com/office/officeart/2009/3/layout/StepUpProcess"/>
    <dgm:cxn modelId="{FBB1D0BB-3DC5-499B-A7EB-2EE866FF2DA5}" type="presOf" srcId="{5F35C729-429B-40E4-88B1-3B964A8B86DB}" destId="{EB437DD2-6F49-4921-B571-C06C94617AAA}" srcOrd="0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EBF86D-1056-405D-B4AF-11213F9AE0CE}">
      <dsp:nvSpPr>
        <dsp:cNvPr id="0" name=""/>
        <dsp:cNvSpPr/>
      </dsp:nvSpPr>
      <dsp:spPr>
        <a:xfrm rot="5400000">
          <a:off x="522915" y="1464889"/>
          <a:ext cx="1560763" cy="2597075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3F8B2-3E36-4DC1-9CD5-BEDE37F74A6E}">
      <dsp:nvSpPr>
        <dsp:cNvPr id="0" name=""/>
        <dsp:cNvSpPr/>
      </dsp:nvSpPr>
      <dsp:spPr>
        <a:xfrm>
          <a:off x="262385" y="2240855"/>
          <a:ext cx="2344654" cy="2055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综合服务部</a:t>
          </a:r>
          <a:r>
            <a:rPr lang="en-US" altLang="zh-CN" sz="2000" b="1" kern="1200" dirty="0" smtClean="0">
              <a:latin typeface="微软雅黑" pitchFamily="34" charset="-122"/>
              <a:ea typeface="微软雅黑" pitchFamily="34" charset="-122"/>
            </a:rPr>
            <a:t>-</a:t>
          </a: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餐饮</a:t>
          </a:r>
          <a:endParaRPr lang="zh-CN" altLang="en-US" sz="2000" b="1" kern="1200" dirty="0">
            <a:latin typeface="微软雅黑" pitchFamily="34" charset="-122"/>
            <a:ea typeface="微软雅黑" pitchFamily="34" charset="-122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餐饮服务员</a:t>
          </a:r>
          <a:endParaRPr lang="zh-CN" altLang="en-US" sz="2000" b="1" kern="1200" dirty="0">
            <a:latin typeface="微软雅黑" pitchFamily="34" charset="-122"/>
            <a:ea typeface="微软雅黑" pitchFamily="34" charset="-122"/>
          </a:endParaRPr>
        </a:p>
      </dsp:txBody>
      <dsp:txXfrm>
        <a:off x="262385" y="2240855"/>
        <a:ext cx="2344654" cy="2055227"/>
      </dsp:txXfrm>
    </dsp:sp>
    <dsp:sp modelId="{A37EAE59-CA7E-4247-B4D3-3B55A8AC97BC}">
      <dsp:nvSpPr>
        <dsp:cNvPr id="0" name=""/>
        <dsp:cNvSpPr/>
      </dsp:nvSpPr>
      <dsp:spPr>
        <a:xfrm>
          <a:off x="2164651" y="1273689"/>
          <a:ext cx="442387" cy="442387"/>
        </a:xfrm>
        <a:prstGeom prst="triangle">
          <a:avLst>
            <a:gd name="adj" fmla="val 100000"/>
          </a:avLst>
        </a:prstGeom>
        <a:solidFill>
          <a:schemeClr val="accent3">
            <a:hueOff val="273598"/>
            <a:satOff val="-1888"/>
            <a:lumOff val="931"/>
            <a:alphaOff val="0"/>
          </a:schemeClr>
        </a:solidFill>
        <a:ln w="12700" cap="flat" cmpd="sng" algn="ctr">
          <a:solidFill>
            <a:schemeClr val="accent3">
              <a:hueOff val="273598"/>
              <a:satOff val="-1888"/>
              <a:lumOff val="9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8B25EB-9A2D-4188-A4A8-CD0DFC29073D}">
      <dsp:nvSpPr>
        <dsp:cNvPr id="0" name=""/>
        <dsp:cNvSpPr/>
      </dsp:nvSpPr>
      <dsp:spPr>
        <a:xfrm rot="5400000">
          <a:off x="3393230" y="754626"/>
          <a:ext cx="1560763" cy="2597075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547197"/>
            <a:satOff val="-3776"/>
            <a:lumOff val="1862"/>
            <a:alphaOff val="0"/>
          </a:schemeClr>
        </a:solidFill>
        <a:ln w="12700" cap="flat" cmpd="sng" algn="ctr">
          <a:solidFill>
            <a:schemeClr val="accent3">
              <a:hueOff val="547197"/>
              <a:satOff val="-3776"/>
              <a:lumOff val="18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25A69-CBAB-45CC-BEBD-348AC38E2119}">
      <dsp:nvSpPr>
        <dsp:cNvPr id="0" name=""/>
        <dsp:cNvSpPr/>
      </dsp:nvSpPr>
      <dsp:spPr>
        <a:xfrm>
          <a:off x="5995429" y="846880"/>
          <a:ext cx="2344654" cy="2055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未来发展无限可能</a:t>
          </a:r>
          <a:endParaRPr lang="zh-CN" altLang="en-US" sz="2000" b="1" kern="1200" dirty="0">
            <a:latin typeface="微软雅黑" pitchFamily="34" charset="-122"/>
            <a:ea typeface="微软雅黑" pitchFamily="34" charset="-122"/>
          </a:endParaRPr>
        </a:p>
      </dsp:txBody>
      <dsp:txXfrm>
        <a:off x="5995429" y="846880"/>
        <a:ext cx="2344654" cy="2055227"/>
      </dsp:txXfrm>
    </dsp:sp>
    <dsp:sp modelId="{088441AA-3B94-4AC1-8451-9985CD2E0D26}">
      <dsp:nvSpPr>
        <dsp:cNvPr id="0" name=""/>
        <dsp:cNvSpPr/>
      </dsp:nvSpPr>
      <dsp:spPr>
        <a:xfrm>
          <a:off x="5034966" y="563427"/>
          <a:ext cx="442387" cy="442387"/>
        </a:xfrm>
        <a:prstGeom prst="triangle">
          <a:avLst>
            <a:gd name="adj" fmla="val 100000"/>
          </a:avLst>
        </a:prstGeom>
        <a:solidFill>
          <a:schemeClr val="accent3">
            <a:hueOff val="820795"/>
            <a:satOff val="-5664"/>
            <a:lumOff val="2794"/>
            <a:alphaOff val="0"/>
          </a:schemeClr>
        </a:solidFill>
        <a:ln w="12700" cap="flat" cmpd="sng" algn="ctr">
          <a:solidFill>
            <a:schemeClr val="accent3">
              <a:hueOff val="820795"/>
              <a:satOff val="-5664"/>
              <a:lumOff val="27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67828-3187-44E1-BA55-6AFC5637CE1E}">
      <dsp:nvSpPr>
        <dsp:cNvPr id="0" name=""/>
        <dsp:cNvSpPr/>
      </dsp:nvSpPr>
      <dsp:spPr>
        <a:xfrm rot="5400000">
          <a:off x="6263545" y="44364"/>
          <a:ext cx="1560763" cy="2597075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1094393"/>
            <a:satOff val="-7552"/>
            <a:lumOff val="3725"/>
            <a:alphaOff val="0"/>
          </a:schemeClr>
        </a:solidFill>
        <a:ln w="12700" cap="flat" cmpd="sng" algn="ctr">
          <a:solidFill>
            <a:schemeClr val="accent3">
              <a:hueOff val="1094393"/>
              <a:satOff val="-7552"/>
              <a:lumOff val="37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437DD2-6F49-4921-B571-C06C94617AAA}">
      <dsp:nvSpPr>
        <dsp:cNvPr id="0" name=""/>
        <dsp:cNvSpPr/>
      </dsp:nvSpPr>
      <dsp:spPr>
        <a:xfrm>
          <a:off x="3127319" y="1545743"/>
          <a:ext cx="2344654" cy="2055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综合服务部</a:t>
          </a:r>
          <a:r>
            <a:rPr lang="en-US" altLang="zh-CN" sz="2000" b="1" kern="1200" dirty="0" smtClean="0">
              <a:latin typeface="微软雅黑" pitchFamily="34" charset="-122"/>
              <a:ea typeface="微软雅黑" pitchFamily="34" charset="-122"/>
            </a:rPr>
            <a:t>-</a:t>
          </a: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前厅</a:t>
          </a:r>
          <a:endParaRPr lang="zh-CN" altLang="en-US" sz="2000" b="1" kern="1200" dirty="0">
            <a:latin typeface="微软雅黑" pitchFamily="34" charset="-122"/>
            <a:ea typeface="微软雅黑" pitchFamily="34" charset="-122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前台接待</a:t>
          </a:r>
          <a:endParaRPr lang="zh-CN" altLang="en-US" sz="2000" b="1" kern="1200" dirty="0">
            <a:latin typeface="微软雅黑" pitchFamily="34" charset="-122"/>
            <a:ea typeface="微软雅黑" pitchFamily="34" charset="-122"/>
          </a:endParaRPr>
        </a:p>
      </dsp:txBody>
      <dsp:txXfrm>
        <a:off x="3127319" y="1545743"/>
        <a:ext cx="2344654" cy="2055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b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bR"/>
          <dgm:param type="flowDir" val="row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type="corner" r:blip="" rot="90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type="corner" r:blip="" rot="180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type="triangle" r:blip="" rot="90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品位QQ：15439767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6802" name="图片 2049" descr="bg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40684" cy="6884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27"/>
          <p:cNvSpPr>
            <a:spLocks noGrp="1"/>
          </p:cNvSpPr>
          <p:nvPr>
            <p:ph type="ctrTitle"/>
          </p:nvPr>
        </p:nvSpPr>
        <p:spPr>
          <a:xfrm>
            <a:off x="624417" y="1700213"/>
            <a:ext cx="10943167" cy="9604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>
              <a:defRPr sz="3400"/>
            </a:lvl1pPr>
          </a:lstStyle>
          <a:p>
            <a:pPr lvl="0"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052" name="Rectangle 31"/>
          <p:cNvSpPr>
            <a:spLocks noGrp="1"/>
          </p:cNvSpPr>
          <p:nvPr>
            <p:ph type="subTitle" idx="1" hasCustomPrompt="1"/>
          </p:nvPr>
        </p:nvSpPr>
        <p:spPr>
          <a:xfrm>
            <a:off x="624417" y="2660650"/>
            <a:ext cx="10943167" cy="4079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>
              <a:buNone/>
              <a:defRPr sz="1800">
                <a:solidFill>
                  <a:schemeClr val="tx1"/>
                </a:solidFill>
              </a:defRPr>
            </a:lvl1pPr>
            <a:lvl2pPr marL="457200" lvl="1" indent="0" algn="ctr">
              <a:buNone/>
              <a:defRPr sz="1800">
                <a:solidFill>
                  <a:schemeClr val="tx1"/>
                </a:solidFill>
              </a:defRPr>
            </a:lvl2pPr>
            <a:lvl3pPr marL="914400" lvl="2" indent="0" algn="ctr">
              <a:buNone/>
              <a:defRPr sz="1800">
                <a:solidFill>
                  <a:schemeClr val="tx1"/>
                </a:solidFill>
              </a:defRPr>
            </a:lvl3pPr>
            <a:lvl4pPr marL="1371600" lvl="3" indent="0" algn="ctr">
              <a:buNone/>
              <a:defRPr sz="1800">
                <a:solidFill>
                  <a:schemeClr val="tx1"/>
                </a:solidFill>
              </a:defRPr>
            </a:lvl4pPr>
            <a:lvl5pPr marL="1828800" lvl="4" indent="0" algn="ctr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单击添加署名或公司信息</a:t>
            </a:r>
            <a:endParaRPr lang="zh-CN" altLang="en-US" strike="noStrike" noProof="1"/>
          </a:p>
        </p:txBody>
      </p:sp>
    </p:spTree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哇哇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base"/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117600" y="6356350"/>
            <a:ext cx="3657600" cy="365125"/>
          </a:xfrm>
        </p:spPr>
        <p:txBody>
          <a:bodyPr/>
          <a:lstStyle/>
          <a:p>
            <a:pPr fontAlgn="base"/>
            <a:fld id="{263DB197-84B0-484E-9C0F-88358ECCB797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384800" y="6356350"/>
            <a:ext cx="54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480800" y="6356350"/>
            <a:ext cx="3657600" cy="365125"/>
          </a:xfrm>
        </p:spPr>
        <p:txBody>
          <a:bodyPr/>
          <a:lstStyle/>
          <a:p>
            <a:pPr fontAlgn="base"/>
            <a:fld id="{E077DA78-E013-4A8C-AD75-63A150561B10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1792" y="188913"/>
            <a:ext cx="2735792" cy="598805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4417" y="188913"/>
            <a:ext cx="8048779" cy="598805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17114" y="1609605"/>
            <a:ext cx="8458835" cy="2122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17114" y="3689477"/>
            <a:ext cx="8154034" cy="1330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17" Type="http://schemas.openxmlformats.org/officeDocument/2006/relationships/vmlDrawing" Target="../drawings/vmlDrawing1.vml"/><Relationship Id="rId16" Type="http://schemas.openxmlformats.org/officeDocument/2006/relationships/image" Target="../media/image4.png"/><Relationship Id="rId15" Type="http://schemas.openxmlformats.org/officeDocument/2006/relationships/oleObject" Target="../embeddings/oleObject1.bin"/><Relationship Id="rId14" Type="http://schemas.openxmlformats.org/officeDocument/2006/relationships/image" Target="../media/image3.png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1506" name="图片 1025" descr="无标题-42"/>
          <p:cNvPicPr>
            <a:picLocks noChangeAspect="1"/>
          </p:cNvPicPr>
          <p:nvPr userDrawn="1"/>
        </p:nvPicPr>
        <p:blipFill>
          <a:blip r:embed="rId13"/>
          <a:srcRect b="-4214"/>
          <a:stretch>
            <a:fillRect/>
          </a:stretch>
        </p:blipFill>
        <p:spPr>
          <a:xfrm>
            <a:off x="4847167" y="6165850"/>
            <a:ext cx="7344833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图片 1026" descr="无标题-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078817" y="6165850"/>
            <a:ext cx="8113183" cy="692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8" name="Rectangle 27"/>
          <p:cNvSpPr>
            <a:spLocks noGrp="1"/>
          </p:cNvSpPr>
          <p:nvPr>
            <p:ph type="title"/>
          </p:nvPr>
        </p:nvSpPr>
        <p:spPr>
          <a:xfrm>
            <a:off x="624417" y="188913"/>
            <a:ext cx="10943167" cy="5746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1509" name="矩形 1028"/>
          <p:cNvSpPr/>
          <p:nvPr userDrawn="1"/>
        </p:nvSpPr>
        <p:spPr>
          <a:xfrm>
            <a:off x="624417" y="6524625"/>
            <a:ext cx="1919816" cy="1968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algn="ctr" eaLnBrk="0" hangingPunct="0"/>
            <a:r>
              <a:rPr lang="de-DE" altLang="en-US" sz="1000" i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Page </a:t>
            </a:r>
            <a:r>
              <a:rPr lang="de-DE" altLang="en-US" sz="1000" i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2" charset="-122"/>
                <a:sym typeface="MS UI Gothic" panose="020B0600070205080204" pitchFamily="34" charset="-128"/>
              </a:rPr>
              <a:t></a:t>
            </a:r>
            <a:r>
              <a:rPr lang="de-DE" altLang="en-US" sz="1000" i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 </a:t>
            </a:r>
            <a:fld id="{9A0DB2DC-4C9A-4742-B13C-FB6460FD3503}" type="slidenum">
              <a:rPr lang="zh-CN" altLang="en-US" sz="1000" i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2" charset="-122"/>
              </a:rPr>
            </a:fld>
            <a:endParaRPr lang="zh-CN" altLang="en-US" sz="1000" i="1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graphicFrame>
        <p:nvGraphicFramePr>
          <p:cNvPr id="21510" name="对象 1029"/>
          <p:cNvGraphicFramePr>
            <a:graphicFrameLocks noChangeAspect="1"/>
          </p:cNvGraphicFramePr>
          <p:nvPr userDrawn="1"/>
        </p:nvGraphicFramePr>
        <p:xfrm>
          <a:off x="0" y="0"/>
          <a:ext cx="12192000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5" imgW="9144000" imgH="1095375" progId="">
                  <p:embed/>
                </p:oleObj>
              </mc:Choice>
              <mc:Fallback>
                <p:oleObj name="" r:id="rId15" imgW="9144000" imgH="1095375" progId="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906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1" name="文本框 1031"/>
          <p:cNvSpPr txBox="1"/>
          <p:nvPr userDrawn="1"/>
        </p:nvSpPr>
        <p:spPr>
          <a:xfrm>
            <a:off x="6959600" y="6359525"/>
            <a:ext cx="3484880" cy="398780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858585"/>
            </a:prstShdw>
          </a:effectLst>
        </p:spPr>
        <p:txBody>
          <a:bodyPr wrap="none" anchor="t">
            <a:spAutoFit/>
          </a:bodyPr>
          <a:p>
            <a:pPr lvl="0"/>
            <a:r>
              <a:rPr lang="zh-CN" altLang="en-US" sz="20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一握航天手 </a:t>
            </a:r>
            <a:r>
              <a:rPr lang="en-US" altLang="zh-CN" sz="200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· </a:t>
            </a:r>
            <a:r>
              <a:rPr lang="zh-CN" altLang="en-US" sz="20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永远是朋友！</a:t>
            </a:r>
            <a:endParaRPr lang="zh-CN" altLang="en-US" sz="2000" dirty="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600" b="1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20000"/>
        </a:lnSpc>
        <a:spcBef>
          <a:spcPct val="20000"/>
        </a:spcBef>
        <a:spcAft>
          <a:spcPct val="0"/>
        </a:spcAft>
        <a:buClrTx/>
        <a:buFont typeface="Wingdings" panose="05000000000000000000" pitchFamily="2" charset="2"/>
        <a:buChar char="n"/>
        <a:defRPr sz="2000" b="1" i="0" u="none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20000"/>
        </a:lnSpc>
        <a:spcBef>
          <a:spcPct val="20000"/>
        </a:spcBef>
        <a:spcAft>
          <a:spcPct val="0"/>
        </a:spcAft>
        <a:buClrTx/>
        <a:buFont typeface="Wingdings" panose="05000000000000000000" pitchFamily="2" charset="2"/>
        <a:buChar char="n"/>
        <a:defRPr sz="1800" b="1" i="0" u="none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20000"/>
        </a:lnSpc>
        <a:spcBef>
          <a:spcPct val="20000"/>
        </a:spcBef>
        <a:spcAft>
          <a:spcPct val="0"/>
        </a:spcAft>
        <a:buClrTx/>
        <a:buFont typeface="Wingdings" panose="05000000000000000000" pitchFamily="2" charset="2"/>
        <a:buChar char="n"/>
        <a:defRPr sz="1600" b="1" i="0" u="none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20000"/>
        </a:lnSpc>
        <a:spcBef>
          <a:spcPct val="20000"/>
        </a:spcBef>
        <a:spcAft>
          <a:spcPct val="0"/>
        </a:spcAft>
        <a:buClrTx/>
        <a:buFont typeface="Wingdings" panose="05000000000000000000" pitchFamily="2" charset="2"/>
        <a:buChar char="n"/>
        <a:defRPr sz="1400" b="1" i="0" u="none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Font typeface="Wingdings" panose="05000000000000000000" pitchFamily="2" charset="2"/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Font typeface="Wingdings" panose="05000000000000000000" pitchFamily="2" charset="2"/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Font typeface="Wingdings" panose="05000000000000000000" pitchFamily="2" charset="2"/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Font typeface="Wingdings" panose="05000000000000000000" pitchFamily="2" charset="2"/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1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rgbClr val="003366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rgbClr val="003366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rgbClr val="003366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rgbClr val="003366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rgbClr val="003366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rgbClr val="003366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rgbClr val="003366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rgbClr val="003366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51025" y="1566544"/>
            <a:ext cx="8660765" cy="1223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51025" y="2746502"/>
            <a:ext cx="8560435" cy="2382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image" Target="../media/image29.jpeg"/><Relationship Id="rId5" Type="http://schemas.openxmlformats.org/officeDocument/2006/relationships/tags" Target="../tags/tag5.xml"/><Relationship Id="rId4" Type="http://schemas.openxmlformats.org/officeDocument/2006/relationships/image" Target="../media/image28.jpeg"/><Relationship Id="rId3" Type="http://schemas.openxmlformats.org/officeDocument/2006/relationships/tags" Target="../tags/tag4.xml"/><Relationship Id="rId2" Type="http://schemas.openxmlformats.org/officeDocument/2006/relationships/image" Target="../media/image27.jpeg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文本框 1715"/>
          <p:cNvSpPr txBox="1"/>
          <p:nvPr/>
        </p:nvSpPr>
        <p:spPr>
          <a:xfrm>
            <a:off x="2033905" y="2074545"/>
            <a:ext cx="80359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 spc="50" dirty="0">
                <a:ln w="0">
                  <a:solidFill>
                    <a:srgbClr val="FFC000"/>
                  </a:solidFill>
                </a:ln>
                <a:solidFill>
                  <a:srgbClr val="FFF9F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青春还在 梦想要快</a:t>
            </a:r>
            <a:endParaRPr lang="zh-CN" altLang="en-US" sz="7200" b="1" spc="50" dirty="0">
              <a:ln w="0">
                <a:solidFill>
                  <a:srgbClr val="FFC000"/>
                </a:solidFill>
              </a:ln>
              <a:solidFill>
                <a:srgbClr val="FFF9F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18" name="等腰三角形 3417"/>
          <p:cNvSpPr/>
          <p:nvPr/>
        </p:nvSpPr>
        <p:spPr>
          <a:xfrm rot="775561">
            <a:off x="2428535" y="3748718"/>
            <a:ext cx="349956" cy="1837941"/>
          </a:xfrm>
          <a:prstGeom prst="triangle">
            <a:avLst>
              <a:gd name="adj" fmla="val 10299"/>
            </a:avLst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5" name="等腰三角形 1724"/>
          <p:cNvSpPr/>
          <p:nvPr/>
        </p:nvSpPr>
        <p:spPr>
          <a:xfrm rot="4390398">
            <a:off x="1888412" y="3658374"/>
            <a:ext cx="184909" cy="459290"/>
          </a:xfrm>
          <a:prstGeom prst="triangle">
            <a:avLst>
              <a:gd name="adj" fmla="val 36567"/>
            </a:avLst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10" name="文本框 3409"/>
          <p:cNvSpPr txBox="1"/>
          <p:nvPr/>
        </p:nvSpPr>
        <p:spPr>
          <a:xfrm>
            <a:off x="5659755" y="5602605"/>
            <a:ext cx="6365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2021</a:t>
            </a:r>
            <a:r>
              <a:rPr lang="zh-CN" altLang="en-US" sz="3200" b="1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∙</a:t>
            </a:r>
            <a:r>
              <a:rPr lang="zh-CN" altLang="en-US" sz="32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亚马逊</a:t>
            </a:r>
            <a:r>
              <a:rPr lang="zh-CN" altLang="en-US" sz="32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校园专场招聘会</a:t>
            </a:r>
            <a:endParaRPr lang="zh-CN" altLang="en-US" sz="3200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椭圆 9"/>
          <p:cNvSpPr/>
          <p:nvPr/>
        </p:nvSpPr>
        <p:spPr>
          <a:xfrm>
            <a:off x="5682191" y="576650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7462" name="图片 4" descr="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7700" y="1522095"/>
            <a:ext cx="2753995" cy="3247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7461" name="图片 3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945" y="1522095"/>
            <a:ext cx="2563495" cy="3246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7460" name="图片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090" y="1522730"/>
            <a:ext cx="2484755" cy="324739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4547870" y="185420"/>
            <a:ext cx="4023995" cy="1336675"/>
            <a:chOff x="4357688" y="2760663"/>
            <a:chExt cx="3481388" cy="1336676"/>
          </a:xfrm>
        </p:grpSpPr>
        <p:sp>
          <p:nvSpPr>
            <p:cNvPr id="2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r>
                <a:rPr lang="zh-CN" altLang="en-US">
                  <a:solidFill>
                    <a:schemeClr val="bg1"/>
                  </a:solidFill>
                </a:rPr>
                <a:t>宿舍</a:t>
              </a:r>
              <a:r>
                <a:rPr lang="en-US" altLang="zh-CN">
                  <a:solidFill>
                    <a:schemeClr val="bg1"/>
                  </a:solidFill>
                </a:rPr>
                <a:t>——</a:t>
              </a:r>
              <a:r>
                <a:rPr lang="zh-CN" altLang="en-US">
                  <a:solidFill>
                    <a:schemeClr val="bg1"/>
                  </a:solidFill>
                </a:rPr>
                <a:t>特别篇</a:t>
              </a:r>
              <a:endParaRPr lang="zh-CN" altLang="en-US">
                <a:solidFill>
                  <a:schemeClr val="bg1"/>
                </a:solidFill>
              </a:endParaRPr>
            </a:p>
            <a:p>
              <a:r>
                <a:rPr lang="en-US" altLang="zh-CN">
                  <a:solidFill>
                    <a:schemeClr val="bg1"/>
                  </a:solidFill>
                </a:rPr>
                <a:t>   </a:t>
              </a:r>
              <a:r>
                <a:rPr lang="en-US" altLang="zh-CN">
                  <a:solidFill>
                    <a:schemeClr val="tx1"/>
                  </a:solidFill>
                </a:rPr>
                <a:t>   </a:t>
              </a:r>
              <a:r>
                <a:rPr lang="zh-CN" altLang="en-US" b="1" i="1">
                  <a:solidFill>
                    <a:srgbClr val="FFC000"/>
                  </a:solidFill>
                </a:rPr>
                <a:t>哇哦</a:t>
              </a:r>
              <a:r>
                <a:rPr lang="en-US" altLang="zh-CN" b="1" i="1">
                  <a:solidFill>
                    <a:srgbClr val="FFC000"/>
                  </a:solidFill>
                </a:rPr>
                <a:t>   </a:t>
              </a:r>
              <a:r>
                <a:rPr lang="zh-CN" altLang="en-US" b="1" i="1">
                  <a:solidFill>
                    <a:srgbClr val="FFC000"/>
                  </a:solidFill>
                </a:rPr>
                <a:t>要不要这么好</a:t>
              </a:r>
              <a:endParaRPr lang="zh-CN" altLang="en-US" b="1" i="1">
                <a:solidFill>
                  <a:srgbClr val="FFC000"/>
                </a:solidFill>
              </a:endParaRPr>
            </a:p>
          </p:txBody>
        </p:sp>
      </p:grpSp>
      <p:pic>
        <p:nvPicPr>
          <p:cNvPr id="6" name="图片 5" descr="QQ图片202103121130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310" y="77978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3454400" y="6350"/>
            <a:ext cx="5394325" cy="1633220"/>
            <a:chOff x="4357688" y="2760663"/>
            <a:chExt cx="3481388" cy="1336676"/>
          </a:xfrm>
        </p:grpSpPr>
        <p:sp>
          <p:nvSpPr>
            <p:cNvPr id="5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674745" y="389255"/>
            <a:ext cx="4954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  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人才发展平台之发展路径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图示 1"/>
          <p:cNvGraphicFramePr/>
          <p:nvPr/>
        </p:nvGraphicFramePr>
        <p:xfrm>
          <a:off x="395605" y="1493520"/>
          <a:ext cx="11246485" cy="4858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3454400" y="6350"/>
            <a:ext cx="5394325" cy="1633220"/>
            <a:chOff x="4357688" y="2760663"/>
            <a:chExt cx="3481388" cy="1336676"/>
          </a:xfrm>
        </p:grpSpPr>
        <p:sp>
          <p:nvSpPr>
            <p:cNvPr id="5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674745" y="389255"/>
            <a:ext cx="4954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  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人才发展平台之发展路径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4860" y="1639570"/>
            <a:ext cx="1044765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后厨管培生特权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、入职前半年，按照批次每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个月结合门店绩效，组织一次晋级，优秀的后厨管培生直接晋升为上一层级岗位，工资涨幅在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500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以上。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、半年以后按照公司人才培养制度，统一进行人才培养。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、同时商学院定期组织相关管理理论课程，管培生有优先学习权利。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、对于国家颁发的大中专职业技能学校学生在选拔干部，优秀录用。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4062095" y="111125"/>
            <a:ext cx="5069205" cy="1221740"/>
            <a:chOff x="4357688" y="2760663"/>
            <a:chExt cx="3481388" cy="1336676"/>
          </a:xfrm>
        </p:grpSpPr>
        <p:sp>
          <p:nvSpPr>
            <p:cNvPr id="5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4416425" y="358140"/>
            <a:ext cx="4714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人才发展平台之商学院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67335" y="1496695"/>
            <a:ext cx="3794125" cy="4352290"/>
          </a:xfrm>
          <a:prstGeom prst="roundRect">
            <a:avLst/>
          </a:prstGeom>
          <a:blipFill rotWithShape="1">
            <a:blip r:embed="rId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4305300" y="1496695"/>
            <a:ext cx="3794125" cy="4352290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8235315" y="1496695"/>
            <a:ext cx="3794125" cy="435229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" name="组合 12"/>
          <p:cNvGrpSpPr/>
          <p:nvPr/>
        </p:nvGrpSpPr>
        <p:grpSpPr>
          <a:xfrm>
            <a:off x="1115410" y="2043289"/>
            <a:ext cx="2332133" cy="3060227"/>
            <a:chOff x="652850" y="4293705"/>
            <a:chExt cx="808197" cy="1060517"/>
          </a:xfrm>
        </p:grpSpPr>
        <p:sp>
          <p:nvSpPr>
            <p:cNvPr id="14" name="Freeform 1395"/>
            <p:cNvSpPr/>
            <p:nvPr/>
          </p:nvSpPr>
          <p:spPr bwMode="auto">
            <a:xfrm>
              <a:off x="754035" y="4908496"/>
              <a:ext cx="58918" cy="74287"/>
            </a:xfrm>
            <a:custGeom>
              <a:avLst/>
              <a:gdLst>
                <a:gd name="T0" fmla="*/ 9 w 31"/>
                <a:gd name="T1" fmla="*/ 40 h 40"/>
                <a:gd name="T2" fmla="*/ 11 w 31"/>
                <a:gd name="T3" fmla="*/ 5 h 40"/>
                <a:gd name="T4" fmla="*/ 31 w 31"/>
                <a:gd name="T5" fmla="*/ 28 h 40"/>
                <a:gd name="T6" fmla="*/ 9 w 31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0">
                  <a:moveTo>
                    <a:pt x="9" y="40"/>
                  </a:moveTo>
                  <a:cubicBezTo>
                    <a:pt x="9" y="40"/>
                    <a:pt x="0" y="10"/>
                    <a:pt x="11" y="5"/>
                  </a:cubicBezTo>
                  <a:cubicBezTo>
                    <a:pt x="22" y="0"/>
                    <a:pt x="31" y="28"/>
                    <a:pt x="31" y="28"/>
                  </a:cubicBezTo>
                  <a:lnTo>
                    <a:pt x="9" y="40"/>
                  </a:lnTo>
                  <a:close/>
                </a:path>
              </a:pathLst>
            </a:custGeom>
            <a:solidFill>
              <a:srgbClr val="3533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" name="Freeform 1396"/>
            <p:cNvSpPr/>
            <p:nvPr/>
          </p:nvSpPr>
          <p:spPr bwMode="auto">
            <a:xfrm>
              <a:off x="765562" y="4941798"/>
              <a:ext cx="47390" cy="40986"/>
            </a:xfrm>
            <a:custGeom>
              <a:avLst/>
              <a:gdLst>
                <a:gd name="T0" fmla="*/ 21 w 25"/>
                <a:gd name="T1" fmla="*/ 0 h 22"/>
                <a:gd name="T2" fmla="*/ 11 w 25"/>
                <a:gd name="T3" fmla="*/ 3 h 22"/>
                <a:gd name="T4" fmla="*/ 7 w 25"/>
                <a:gd name="T5" fmla="*/ 5 h 22"/>
                <a:gd name="T6" fmla="*/ 5 w 25"/>
                <a:gd name="T7" fmla="*/ 6 h 22"/>
                <a:gd name="T8" fmla="*/ 4 w 25"/>
                <a:gd name="T9" fmla="*/ 6 h 22"/>
                <a:gd name="T10" fmla="*/ 4 w 25"/>
                <a:gd name="T11" fmla="*/ 6 h 22"/>
                <a:gd name="T12" fmla="*/ 1 w 25"/>
                <a:gd name="T13" fmla="*/ 7 h 22"/>
                <a:gd name="T14" fmla="*/ 0 w 25"/>
                <a:gd name="T15" fmla="*/ 7 h 22"/>
                <a:gd name="T16" fmla="*/ 3 w 25"/>
                <a:gd name="T17" fmla="*/ 22 h 22"/>
                <a:gd name="T18" fmla="*/ 25 w 25"/>
                <a:gd name="T19" fmla="*/ 10 h 22"/>
                <a:gd name="T20" fmla="*/ 21 w 25"/>
                <a:gd name="T2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2">
                  <a:moveTo>
                    <a:pt x="21" y="0"/>
                  </a:moveTo>
                  <a:cubicBezTo>
                    <a:pt x="18" y="2"/>
                    <a:pt x="15" y="3"/>
                    <a:pt x="11" y="3"/>
                  </a:cubicBezTo>
                  <a:cubicBezTo>
                    <a:pt x="10" y="4"/>
                    <a:pt x="9" y="4"/>
                    <a:pt x="7" y="5"/>
                  </a:cubicBezTo>
                  <a:cubicBezTo>
                    <a:pt x="6" y="5"/>
                    <a:pt x="5" y="5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2" y="7"/>
                    <a:pt x="1" y="7"/>
                  </a:cubicBezTo>
                  <a:cubicBezTo>
                    <a:pt x="1" y="7"/>
                    <a:pt x="0" y="7"/>
                    <a:pt x="0" y="7"/>
                  </a:cubicBezTo>
                  <a:cubicBezTo>
                    <a:pt x="1" y="15"/>
                    <a:pt x="3" y="22"/>
                    <a:pt x="3" y="22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3" y="6"/>
                    <a:pt x="21" y="0"/>
                  </a:cubicBezTo>
                  <a:close/>
                </a:path>
              </a:pathLst>
            </a:custGeom>
            <a:solidFill>
              <a:srgbClr val="28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" name="Freeform 1397"/>
            <p:cNvSpPr/>
            <p:nvPr/>
          </p:nvSpPr>
          <p:spPr bwMode="auto">
            <a:xfrm>
              <a:off x="656692" y="4920024"/>
              <a:ext cx="316362" cy="426512"/>
            </a:xfrm>
            <a:custGeom>
              <a:avLst/>
              <a:gdLst>
                <a:gd name="T0" fmla="*/ 169 w 169"/>
                <a:gd name="T1" fmla="*/ 123 h 228"/>
                <a:gd name="T2" fmla="*/ 149 w 169"/>
                <a:gd name="T3" fmla="*/ 13 h 228"/>
                <a:gd name="T4" fmla="*/ 2 w 169"/>
                <a:gd name="T5" fmla="*/ 65 h 228"/>
                <a:gd name="T6" fmla="*/ 58 w 169"/>
                <a:gd name="T7" fmla="*/ 227 h 228"/>
                <a:gd name="T8" fmla="*/ 154 w 169"/>
                <a:gd name="T9" fmla="*/ 176 h 228"/>
                <a:gd name="T10" fmla="*/ 169 w 169"/>
                <a:gd name="T11" fmla="*/ 1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" h="228">
                  <a:moveTo>
                    <a:pt x="169" y="123"/>
                  </a:moveTo>
                  <a:cubicBezTo>
                    <a:pt x="169" y="123"/>
                    <a:pt x="162" y="40"/>
                    <a:pt x="149" y="13"/>
                  </a:cubicBezTo>
                  <a:cubicBezTo>
                    <a:pt x="125" y="0"/>
                    <a:pt x="5" y="58"/>
                    <a:pt x="2" y="65"/>
                  </a:cubicBezTo>
                  <a:cubicBezTo>
                    <a:pt x="0" y="72"/>
                    <a:pt x="41" y="228"/>
                    <a:pt x="58" y="227"/>
                  </a:cubicBezTo>
                  <a:cubicBezTo>
                    <a:pt x="76" y="225"/>
                    <a:pt x="154" y="176"/>
                    <a:pt x="154" y="176"/>
                  </a:cubicBezTo>
                  <a:lnTo>
                    <a:pt x="169" y="123"/>
                  </a:lnTo>
                  <a:close/>
                </a:path>
              </a:pathLst>
            </a:custGeom>
            <a:solidFill>
              <a:srgbClr val="D19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7" name="Freeform 1398"/>
            <p:cNvSpPr/>
            <p:nvPr/>
          </p:nvSpPr>
          <p:spPr bwMode="auto">
            <a:xfrm>
              <a:off x="652850" y="4973818"/>
              <a:ext cx="348382" cy="372718"/>
            </a:xfrm>
            <a:custGeom>
              <a:avLst/>
              <a:gdLst>
                <a:gd name="T0" fmla="*/ 171 w 186"/>
                <a:gd name="T1" fmla="*/ 94 h 199"/>
                <a:gd name="T2" fmla="*/ 157 w 186"/>
                <a:gd name="T3" fmla="*/ 0 h 199"/>
                <a:gd name="T4" fmla="*/ 155 w 186"/>
                <a:gd name="T5" fmla="*/ 1 h 199"/>
                <a:gd name="T6" fmla="*/ 151 w 186"/>
                <a:gd name="T7" fmla="*/ 143 h 199"/>
                <a:gd name="T8" fmla="*/ 43 w 186"/>
                <a:gd name="T9" fmla="*/ 148 h 199"/>
                <a:gd name="T10" fmla="*/ 29 w 186"/>
                <a:gd name="T11" fmla="*/ 23 h 199"/>
                <a:gd name="T12" fmla="*/ 33 w 186"/>
                <a:gd name="T13" fmla="*/ 19 h 199"/>
                <a:gd name="T14" fmla="*/ 4 w 186"/>
                <a:gd name="T15" fmla="*/ 36 h 199"/>
                <a:gd name="T16" fmla="*/ 60 w 186"/>
                <a:gd name="T17" fmla="*/ 198 h 199"/>
                <a:gd name="T18" fmla="*/ 171 w 186"/>
                <a:gd name="T19" fmla="*/ 149 h 199"/>
                <a:gd name="T20" fmla="*/ 171 w 186"/>
                <a:gd name="T21" fmla="*/ 9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6" h="199">
                  <a:moveTo>
                    <a:pt x="171" y="94"/>
                  </a:moveTo>
                  <a:cubicBezTo>
                    <a:pt x="170" y="81"/>
                    <a:pt x="166" y="34"/>
                    <a:pt x="157" y="0"/>
                  </a:cubicBezTo>
                  <a:cubicBezTo>
                    <a:pt x="156" y="0"/>
                    <a:pt x="156" y="1"/>
                    <a:pt x="155" y="1"/>
                  </a:cubicBezTo>
                  <a:cubicBezTo>
                    <a:pt x="166" y="49"/>
                    <a:pt x="182" y="102"/>
                    <a:pt x="151" y="143"/>
                  </a:cubicBezTo>
                  <a:cubicBezTo>
                    <a:pt x="128" y="174"/>
                    <a:pt x="66" y="193"/>
                    <a:pt x="43" y="148"/>
                  </a:cubicBezTo>
                  <a:cubicBezTo>
                    <a:pt x="27" y="117"/>
                    <a:pt x="0" y="53"/>
                    <a:pt x="29" y="23"/>
                  </a:cubicBezTo>
                  <a:cubicBezTo>
                    <a:pt x="30" y="21"/>
                    <a:pt x="32" y="20"/>
                    <a:pt x="33" y="19"/>
                  </a:cubicBezTo>
                  <a:cubicBezTo>
                    <a:pt x="17" y="27"/>
                    <a:pt x="5" y="34"/>
                    <a:pt x="4" y="36"/>
                  </a:cubicBezTo>
                  <a:cubicBezTo>
                    <a:pt x="2" y="43"/>
                    <a:pt x="43" y="199"/>
                    <a:pt x="60" y="198"/>
                  </a:cubicBezTo>
                  <a:cubicBezTo>
                    <a:pt x="78" y="196"/>
                    <a:pt x="149" y="170"/>
                    <a:pt x="171" y="149"/>
                  </a:cubicBezTo>
                  <a:cubicBezTo>
                    <a:pt x="186" y="139"/>
                    <a:pt x="172" y="108"/>
                    <a:pt x="171" y="94"/>
                  </a:cubicBezTo>
                  <a:close/>
                </a:path>
              </a:pathLst>
            </a:custGeom>
            <a:solidFill>
              <a:srgbClr val="BC8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8" name="Freeform 1399"/>
            <p:cNvSpPr/>
            <p:nvPr/>
          </p:nvSpPr>
          <p:spPr bwMode="auto">
            <a:xfrm>
              <a:off x="700240" y="4972537"/>
              <a:ext cx="235670" cy="313800"/>
            </a:xfrm>
            <a:custGeom>
              <a:avLst/>
              <a:gdLst>
                <a:gd name="T0" fmla="*/ 0 w 184"/>
                <a:gd name="T1" fmla="*/ 64 h 245"/>
                <a:gd name="T2" fmla="*/ 152 w 184"/>
                <a:gd name="T3" fmla="*/ 0 h 245"/>
                <a:gd name="T4" fmla="*/ 180 w 184"/>
                <a:gd name="T5" fmla="*/ 153 h 245"/>
                <a:gd name="T6" fmla="*/ 184 w 184"/>
                <a:gd name="T7" fmla="*/ 182 h 245"/>
                <a:gd name="T8" fmla="*/ 58 w 184"/>
                <a:gd name="T9" fmla="*/ 245 h 245"/>
                <a:gd name="T10" fmla="*/ 0 w 184"/>
                <a:gd name="T11" fmla="*/ 64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245">
                  <a:moveTo>
                    <a:pt x="0" y="64"/>
                  </a:moveTo>
                  <a:lnTo>
                    <a:pt x="152" y="0"/>
                  </a:lnTo>
                  <a:lnTo>
                    <a:pt x="180" y="153"/>
                  </a:lnTo>
                  <a:lnTo>
                    <a:pt x="184" y="182"/>
                  </a:lnTo>
                  <a:lnTo>
                    <a:pt x="58" y="245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BC8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9" name="Freeform 1400"/>
            <p:cNvSpPr/>
            <p:nvPr/>
          </p:nvSpPr>
          <p:spPr bwMode="auto">
            <a:xfrm>
              <a:off x="704083" y="4966133"/>
              <a:ext cx="231828" cy="312520"/>
            </a:xfrm>
            <a:custGeom>
              <a:avLst/>
              <a:gdLst>
                <a:gd name="T0" fmla="*/ 0 w 181"/>
                <a:gd name="T1" fmla="*/ 63 h 244"/>
                <a:gd name="T2" fmla="*/ 153 w 181"/>
                <a:gd name="T3" fmla="*/ 0 h 244"/>
                <a:gd name="T4" fmla="*/ 181 w 181"/>
                <a:gd name="T5" fmla="*/ 152 h 244"/>
                <a:gd name="T6" fmla="*/ 166 w 181"/>
                <a:gd name="T7" fmla="*/ 186 h 244"/>
                <a:gd name="T8" fmla="*/ 58 w 181"/>
                <a:gd name="T9" fmla="*/ 244 h 244"/>
                <a:gd name="T10" fmla="*/ 0 w 181"/>
                <a:gd name="T11" fmla="*/ 6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244">
                  <a:moveTo>
                    <a:pt x="0" y="63"/>
                  </a:moveTo>
                  <a:lnTo>
                    <a:pt x="153" y="0"/>
                  </a:lnTo>
                  <a:lnTo>
                    <a:pt x="181" y="152"/>
                  </a:lnTo>
                  <a:lnTo>
                    <a:pt x="166" y="186"/>
                  </a:lnTo>
                  <a:lnTo>
                    <a:pt x="58" y="24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0" name="Freeform 1401"/>
            <p:cNvSpPr/>
            <p:nvPr/>
          </p:nvSpPr>
          <p:spPr bwMode="auto">
            <a:xfrm>
              <a:off x="765562" y="4981503"/>
              <a:ext cx="94780" cy="65322"/>
            </a:xfrm>
            <a:custGeom>
              <a:avLst/>
              <a:gdLst>
                <a:gd name="T0" fmla="*/ 45 w 51"/>
                <a:gd name="T1" fmla="*/ 16 h 35"/>
                <a:gd name="T2" fmla="*/ 50 w 51"/>
                <a:gd name="T3" fmla="*/ 0 h 35"/>
                <a:gd name="T4" fmla="*/ 0 w 51"/>
                <a:gd name="T5" fmla="*/ 22 h 35"/>
                <a:gd name="T6" fmla="*/ 4 w 51"/>
                <a:gd name="T7" fmla="*/ 35 h 35"/>
                <a:gd name="T8" fmla="*/ 45 w 51"/>
                <a:gd name="T9" fmla="*/ 1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5">
                  <a:moveTo>
                    <a:pt x="45" y="16"/>
                  </a:moveTo>
                  <a:cubicBezTo>
                    <a:pt x="51" y="13"/>
                    <a:pt x="50" y="7"/>
                    <a:pt x="5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" y="26"/>
                    <a:pt x="3" y="30"/>
                    <a:pt x="4" y="35"/>
                  </a:cubicBezTo>
                  <a:cubicBezTo>
                    <a:pt x="18" y="29"/>
                    <a:pt x="32" y="24"/>
                    <a:pt x="45" y="16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1" name="Freeform 1402"/>
            <p:cNvSpPr/>
            <p:nvPr/>
          </p:nvSpPr>
          <p:spPr bwMode="auto">
            <a:xfrm>
              <a:off x="704083" y="5039140"/>
              <a:ext cx="231828" cy="239513"/>
            </a:xfrm>
            <a:custGeom>
              <a:avLst/>
              <a:gdLst>
                <a:gd name="T0" fmla="*/ 124 w 124"/>
                <a:gd name="T1" fmla="*/ 65 h 128"/>
                <a:gd name="T2" fmla="*/ 123 w 124"/>
                <a:gd name="T3" fmla="*/ 63 h 128"/>
                <a:gd name="T4" fmla="*/ 108 w 124"/>
                <a:gd name="T5" fmla="*/ 77 h 128"/>
                <a:gd name="T6" fmla="*/ 68 w 124"/>
                <a:gd name="T7" fmla="*/ 87 h 128"/>
                <a:gd name="T8" fmla="*/ 11 w 124"/>
                <a:gd name="T9" fmla="*/ 0 h 128"/>
                <a:gd name="T10" fmla="*/ 0 w 124"/>
                <a:gd name="T11" fmla="*/ 4 h 128"/>
                <a:gd name="T12" fmla="*/ 40 w 124"/>
                <a:gd name="T13" fmla="*/ 128 h 128"/>
                <a:gd name="T14" fmla="*/ 124 w 124"/>
                <a:gd name="T15" fmla="*/ 84 h 128"/>
                <a:gd name="T16" fmla="*/ 124 w 124"/>
                <a:gd name="T17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28">
                  <a:moveTo>
                    <a:pt x="124" y="65"/>
                  </a:moveTo>
                  <a:cubicBezTo>
                    <a:pt x="123" y="63"/>
                    <a:pt x="123" y="63"/>
                    <a:pt x="123" y="63"/>
                  </a:cubicBezTo>
                  <a:cubicBezTo>
                    <a:pt x="119" y="68"/>
                    <a:pt x="114" y="72"/>
                    <a:pt x="108" y="77"/>
                  </a:cubicBezTo>
                  <a:cubicBezTo>
                    <a:pt x="97" y="85"/>
                    <a:pt x="82" y="92"/>
                    <a:pt x="68" y="87"/>
                  </a:cubicBezTo>
                  <a:cubicBezTo>
                    <a:pt x="30" y="73"/>
                    <a:pt x="22" y="35"/>
                    <a:pt x="1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124" y="84"/>
                    <a:pt x="124" y="84"/>
                    <a:pt x="124" y="84"/>
                  </a:cubicBezTo>
                  <a:lnTo>
                    <a:pt x="124" y="65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2" name="Freeform 1403"/>
            <p:cNvSpPr/>
            <p:nvPr/>
          </p:nvSpPr>
          <p:spPr bwMode="auto">
            <a:xfrm>
              <a:off x="750192" y="4940517"/>
              <a:ext cx="99904" cy="93500"/>
            </a:xfrm>
            <a:custGeom>
              <a:avLst/>
              <a:gdLst>
                <a:gd name="T0" fmla="*/ 0 w 78"/>
                <a:gd name="T1" fmla="*/ 29 h 73"/>
                <a:gd name="T2" fmla="*/ 11 w 78"/>
                <a:gd name="T3" fmla="*/ 73 h 73"/>
                <a:gd name="T4" fmla="*/ 78 w 78"/>
                <a:gd name="T5" fmla="*/ 45 h 73"/>
                <a:gd name="T6" fmla="*/ 70 w 78"/>
                <a:gd name="T7" fmla="*/ 0 h 73"/>
                <a:gd name="T8" fmla="*/ 0 w 78"/>
                <a:gd name="T9" fmla="*/ 2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3">
                  <a:moveTo>
                    <a:pt x="0" y="29"/>
                  </a:moveTo>
                  <a:lnTo>
                    <a:pt x="11" y="73"/>
                  </a:lnTo>
                  <a:lnTo>
                    <a:pt x="78" y="45"/>
                  </a:lnTo>
                  <a:lnTo>
                    <a:pt x="70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3533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3" name="Freeform 1404"/>
            <p:cNvSpPr/>
            <p:nvPr/>
          </p:nvSpPr>
          <p:spPr bwMode="auto">
            <a:xfrm>
              <a:off x="756596" y="4969976"/>
              <a:ext cx="93500" cy="64041"/>
            </a:xfrm>
            <a:custGeom>
              <a:avLst/>
              <a:gdLst>
                <a:gd name="T0" fmla="*/ 48 w 50"/>
                <a:gd name="T1" fmla="*/ 0 h 34"/>
                <a:gd name="T2" fmla="*/ 0 w 50"/>
                <a:gd name="T3" fmla="*/ 14 h 34"/>
                <a:gd name="T4" fmla="*/ 4 w 50"/>
                <a:gd name="T5" fmla="*/ 34 h 34"/>
                <a:gd name="T6" fmla="*/ 50 w 50"/>
                <a:gd name="T7" fmla="*/ 15 h 34"/>
                <a:gd name="T8" fmla="*/ 48 w 50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4">
                  <a:moveTo>
                    <a:pt x="48" y="0"/>
                  </a:moveTo>
                  <a:cubicBezTo>
                    <a:pt x="35" y="14"/>
                    <a:pt x="17" y="19"/>
                    <a:pt x="0" y="1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0" y="15"/>
                    <a:pt x="50" y="15"/>
                    <a:pt x="50" y="15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28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4" name="Freeform 1405"/>
            <p:cNvSpPr/>
            <p:nvPr/>
          </p:nvSpPr>
          <p:spPr bwMode="auto">
            <a:xfrm>
              <a:off x="789897" y="5023770"/>
              <a:ext cx="101185" cy="49952"/>
            </a:xfrm>
            <a:custGeom>
              <a:avLst/>
              <a:gdLst>
                <a:gd name="T0" fmla="*/ 79 w 79"/>
                <a:gd name="T1" fmla="*/ 11 h 39"/>
                <a:gd name="T2" fmla="*/ 4 w 79"/>
                <a:gd name="T3" fmla="*/ 39 h 39"/>
                <a:gd name="T4" fmla="*/ 0 w 79"/>
                <a:gd name="T5" fmla="*/ 30 h 39"/>
                <a:gd name="T6" fmla="*/ 74 w 79"/>
                <a:gd name="T7" fmla="*/ 0 h 39"/>
                <a:gd name="T8" fmla="*/ 79 w 79"/>
                <a:gd name="T9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39">
                  <a:moveTo>
                    <a:pt x="79" y="11"/>
                  </a:moveTo>
                  <a:lnTo>
                    <a:pt x="4" y="39"/>
                  </a:lnTo>
                  <a:lnTo>
                    <a:pt x="0" y="30"/>
                  </a:lnTo>
                  <a:lnTo>
                    <a:pt x="74" y="0"/>
                  </a:lnTo>
                  <a:lnTo>
                    <a:pt x="79" y="1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" name="Freeform 1406"/>
            <p:cNvSpPr/>
            <p:nvPr/>
          </p:nvSpPr>
          <p:spPr bwMode="auto">
            <a:xfrm>
              <a:off x="756596" y="5059633"/>
              <a:ext cx="25616" cy="30740"/>
            </a:xfrm>
            <a:custGeom>
              <a:avLst/>
              <a:gdLst>
                <a:gd name="T0" fmla="*/ 20 w 20"/>
                <a:gd name="T1" fmla="*/ 18 h 24"/>
                <a:gd name="T2" fmla="*/ 6 w 20"/>
                <a:gd name="T3" fmla="*/ 24 h 24"/>
                <a:gd name="T4" fmla="*/ 0 w 20"/>
                <a:gd name="T5" fmla="*/ 6 h 24"/>
                <a:gd name="T6" fmla="*/ 13 w 20"/>
                <a:gd name="T7" fmla="*/ 0 h 24"/>
                <a:gd name="T8" fmla="*/ 20 w 20"/>
                <a:gd name="T9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20" y="18"/>
                  </a:moveTo>
                  <a:lnTo>
                    <a:pt x="6" y="24"/>
                  </a:lnTo>
                  <a:lnTo>
                    <a:pt x="0" y="6"/>
                  </a:lnTo>
                  <a:lnTo>
                    <a:pt x="13" y="0"/>
                  </a:lnTo>
                  <a:lnTo>
                    <a:pt x="20" y="18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" name="Freeform 1407"/>
            <p:cNvSpPr/>
            <p:nvPr/>
          </p:nvSpPr>
          <p:spPr bwMode="auto">
            <a:xfrm>
              <a:off x="805267" y="5062195"/>
              <a:ext cx="98623" cy="48671"/>
            </a:xfrm>
            <a:custGeom>
              <a:avLst/>
              <a:gdLst>
                <a:gd name="T0" fmla="*/ 77 w 77"/>
                <a:gd name="T1" fmla="*/ 9 h 38"/>
                <a:gd name="T2" fmla="*/ 3 w 77"/>
                <a:gd name="T3" fmla="*/ 38 h 38"/>
                <a:gd name="T4" fmla="*/ 0 w 77"/>
                <a:gd name="T5" fmla="*/ 29 h 38"/>
                <a:gd name="T6" fmla="*/ 74 w 77"/>
                <a:gd name="T7" fmla="*/ 0 h 38"/>
                <a:gd name="T8" fmla="*/ 77 w 77"/>
                <a:gd name="T9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38">
                  <a:moveTo>
                    <a:pt x="77" y="9"/>
                  </a:moveTo>
                  <a:lnTo>
                    <a:pt x="3" y="38"/>
                  </a:lnTo>
                  <a:lnTo>
                    <a:pt x="0" y="29"/>
                  </a:lnTo>
                  <a:lnTo>
                    <a:pt x="74" y="0"/>
                  </a:lnTo>
                  <a:lnTo>
                    <a:pt x="77" y="9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" name="Freeform 1408"/>
            <p:cNvSpPr/>
            <p:nvPr/>
          </p:nvSpPr>
          <p:spPr bwMode="auto">
            <a:xfrm>
              <a:off x="769404" y="5098057"/>
              <a:ext cx="25616" cy="29459"/>
            </a:xfrm>
            <a:custGeom>
              <a:avLst/>
              <a:gdLst>
                <a:gd name="T0" fmla="*/ 20 w 20"/>
                <a:gd name="T1" fmla="*/ 17 h 23"/>
                <a:gd name="T2" fmla="*/ 7 w 20"/>
                <a:gd name="T3" fmla="*/ 23 h 23"/>
                <a:gd name="T4" fmla="*/ 0 w 20"/>
                <a:gd name="T5" fmla="*/ 5 h 23"/>
                <a:gd name="T6" fmla="*/ 15 w 20"/>
                <a:gd name="T7" fmla="*/ 0 h 23"/>
                <a:gd name="T8" fmla="*/ 20 w 20"/>
                <a:gd name="T9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3">
                  <a:moveTo>
                    <a:pt x="20" y="17"/>
                  </a:moveTo>
                  <a:lnTo>
                    <a:pt x="7" y="23"/>
                  </a:lnTo>
                  <a:lnTo>
                    <a:pt x="0" y="5"/>
                  </a:lnTo>
                  <a:lnTo>
                    <a:pt x="15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8" name="Freeform 1409"/>
            <p:cNvSpPr/>
            <p:nvPr/>
          </p:nvSpPr>
          <p:spPr bwMode="auto">
            <a:xfrm>
              <a:off x="819356" y="5103181"/>
              <a:ext cx="99904" cy="48671"/>
            </a:xfrm>
            <a:custGeom>
              <a:avLst/>
              <a:gdLst>
                <a:gd name="T0" fmla="*/ 78 w 78"/>
                <a:gd name="T1" fmla="*/ 9 h 38"/>
                <a:gd name="T2" fmla="*/ 3 w 78"/>
                <a:gd name="T3" fmla="*/ 38 h 38"/>
                <a:gd name="T4" fmla="*/ 0 w 78"/>
                <a:gd name="T5" fmla="*/ 29 h 38"/>
                <a:gd name="T6" fmla="*/ 75 w 78"/>
                <a:gd name="T7" fmla="*/ 0 h 38"/>
                <a:gd name="T8" fmla="*/ 78 w 78"/>
                <a:gd name="T9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38">
                  <a:moveTo>
                    <a:pt x="78" y="9"/>
                  </a:moveTo>
                  <a:lnTo>
                    <a:pt x="3" y="38"/>
                  </a:lnTo>
                  <a:lnTo>
                    <a:pt x="0" y="29"/>
                  </a:lnTo>
                  <a:lnTo>
                    <a:pt x="75" y="0"/>
                  </a:lnTo>
                  <a:lnTo>
                    <a:pt x="78" y="9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9" name="Freeform 1410"/>
            <p:cNvSpPr/>
            <p:nvPr/>
          </p:nvSpPr>
          <p:spPr bwMode="auto">
            <a:xfrm>
              <a:off x="784774" y="5139044"/>
              <a:ext cx="25616" cy="29459"/>
            </a:xfrm>
            <a:custGeom>
              <a:avLst/>
              <a:gdLst>
                <a:gd name="T0" fmla="*/ 20 w 20"/>
                <a:gd name="T1" fmla="*/ 17 h 23"/>
                <a:gd name="T2" fmla="*/ 7 w 20"/>
                <a:gd name="T3" fmla="*/ 23 h 23"/>
                <a:gd name="T4" fmla="*/ 0 w 20"/>
                <a:gd name="T5" fmla="*/ 6 h 23"/>
                <a:gd name="T6" fmla="*/ 14 w 20"/>
                <a:gd name="T7" fmla="*/ 0 h 23"/>
                <a:gd name="T8" fmla="*/ 20 w 20"/>
                <a:gd name="T9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3">
                  <a:moveTo>
                    <a:pt x="20" y="17"/>
                  </a:moveTo>
                  <a:lnTo>
                    <a:pt x="7" y="23"/>
                  </a:lnTo>
                  <a:lnTo>
                    <a:pt x="0" y="6"/>
                  </a:lnTo>
                  <a:lnTo>
                    <a:pt x="14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" name="Freeform 1412"/>
            <p:cNvSpPr/>
            <p:nvPr/>
          </p:nvSpPr>
          <p:spPr bwMode="auto">
            <a:xfrm>
              <a:off x="770686" y="5080127"/>
              <a:ext cx="26897" cy="43548"/>
            </a:xfrm>
            <a:custGeom>
              <a:avLst/>
              <a:gdLst>
                <a:gd name="T0" fmla="*/ 16 w 21"/>
                <a:gd name="T1" fmla="*/ 0 h 34"/>
                <a:gd name="T2" fmla="*/ 8 w 21"/>
                <a:gd name="T3" fmla="*/ 27 h 34"/>
                <a:gd name="T4" fmla="*/ 0 w 21"/>
                <a:gd name="T5" fmla="*/ 22 h 34"/>
                <a:gd name="T6" fmla="*/ 0 w 21"/>
                <a:gd name="T7" fmla="*/ 28 h 34"/>
                <a:gd name="T8" fmla="*/ 11 w 21"/>
                <a:gd name="T9" fmla="*/ 34 h 34"/>
                <a:gd name="T10" fmla="*/ 21 w 21"/>
                <a:gd name="T11" fmla="*/ 3 h 34"/>
                <a:gd name="T12" fmla="*/ 16 w 21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34">
                  <a:moveTo>
                    <a:pt x="16" y="0"/>
                  </a:moveTo>
                  <a:lnTo>
                    <a:pt x="8" y="2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11" y="34"/>
                  </a:lnTo>
                  <a:lnTo>
                    <a:pt x="21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3A7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" name="Freeform 1413"/>
            <p:cNvSpPr/>
            <p:nvPr/>
          </p:nvSpPr>
          <p:spPr bwMode="auto">
            <a:xfrm>
              <a:off x="1180548" y="4442280"/>
              <a:ext cx="280499" cy="765929"/>
            </a:xfrm>
            <a:custGeom>
              <a:avLst/>
              <a:gdLst>
                <a:gd name="T0" fmla="*/ 101 w 150"/>
                <a:gd name="T1" fmla="*/ 15 h 409"/>
                <a:gd name="T2" fmla="*/ 131 w 150"/>
                <a:gd name="T3" fmla="*/ 4 h 409"/>
                <a:gd name="T4" fmla="*/ 150 w 150"/>
                <a:gd name="T5" fmla="*/ 25 h 409"/>
                <a:gd name="T6" fmla="*/ 71 w 150"/>
                <a:gd name="T7" fmla="*/ 409 h 409"/>
                <a:gd name="T8" fmla="*/ 0 w 150"/>
                <a:gd name="T9" fmla="*/ 394 h 409"/>
                <a:gd name="T10" fmla="*/ 101 w 150"/>
                <a:gd name="T11" fmla="*/ 1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409">
                  <a:moveTo>
                    <a:pt x="101" y="15"/>
                  </a:moveTo>
                  <a:cubicBezTo>
                    <a:pt x="101" y="15"/>
                    <a:pt x="113" y="0"/>
                    <a:pt x="131" y="4"/>
                  </a:cubicBezTo>
                  <a:cubicBezTo>
                    <a:pt x="149" y="8"/>
                    <a:pt x="150" y="25"/>
                    <a:pt x="150" y="25"/>
                  </a:cubicBezTo>
                  <a:cubicBezTo>
                    <a:pt x="71" y="409"/>
                    <a:pt x="71" y="409"/>
                    <a:pt x="71" y="409"/>
                  </a:cubicBezTo>
                  <a:cubicBezTo>
                    <a:pt x="71" y="409"/>
                    <a:pt x="42" y="392"/>
                    <a:pt x="0" y="394"/>
                  </a:cubicBezTo>
                  <a:lnTo>
                    <a:pt x="101" y="15"/>
                  </a:lnTo>
                  <a:close/>
                </a:path>
              </a:pathLst>
            </a:custGeom>
            <a:solidFill>
              <a:srgbClr val="1F2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" name="Freeform 1414"/>
            <p:cNvSpPr>
              <a:spLocks noEditPoints="1"/>
            </p:cNvSpPr>
            <p:nvPr/>
          </p:nvSpPr>
          <p:spPr bwMode="auto">
            <a:xfrm>
              <a:off x="1180548" y="4448684"/>
              <a:ext cx="280499" cy="759525"/>
            </a:xfrm>
            <a:custGeom>
              <a:avLst/>
              <a:gdLst>
                <a:gd name="T0" fmla="*/ 141 w 150"/>
                <a:gd name="T1" fmla="*/ 4 h 405"/>
                <a:gd name="T2" fmla="*/ 141 w 150"/>
                <a:gd name="T3" fmla="*/ 5 h 405"/>
                <a:gd name="T4" fmla="*/ 140 w 150"/>
                <a:gd name="T5" fmla="*/ 10 h 405"/>
                <a:gd name="T6" fmla="*/ 113 w 150"/>
                <a:gd name="T7" fmla="*/ 109 h 405"/>
                <a:gd name="T8" fmla="*/ 94 w 150"/>
                <a:gd name="T9" fmla="*/ 211 h 405"/>
                <a:gd name="T10" fmla="*/ 80 w 150"/>
                <a:gd name="T11" fmla="*/ 219 h 405"/>
                <a:gd name="T12" fmla="*/ 67 w 150"/>
                <a:gd name="T13" fmla="*/ 183 h 405"/>
                <a:gd name="T14" fmla="*/ 82 w 150"/>
                <a:gd name="T15" fmla="*/ 114 h 405"/>
                <a:gd name="T16" fmla="*/ 118 w 150"/>
                <a:gd name="T17" fmla="*/ 0 h 405"/>
                <a:gd name="T18" fmla="*/ 101 w 150"/>
                <a:gd name="T19" fmla="*/ 11 h 405"/>
                <a:gd name="T20" fmla="*/ 0 w 150"/>
                <a:gd name="T21" fmla="*/ 390 h 405"/>
                <a:gd name="T22" fmla="*/ 71 w 150"/>
                <a:gd name="T23" fmla="*/ 405 h 405"/>
                <a:gd name="T24" fmla="*/ 150 w 150"/>
                <a:gd name="T25" fmla="*/ 21 h 405"/>
                <a:gd name="T26" fmla="*/ 141 w 150"/>
                <a:gd name="T27" fmla="*/ 4 h 405"/>
                <a:gd name="T28" fmla="*/ 80 w 150"/>
                <a:gd name="T29" fmla="*/ 306 h 405"/>
                <a:gd name="T30" fmla="*/ 76 w 150"/>
                <a:gd name="T31" fmla="*/ 342 h 405"/>
                <a:gd name="T32" fmla="*/ 41 w 150"/>
                <a:gd name="T33" fmla="*/ 381 h 405"/>
                <a:gd name="T34" fmla="*/ 17 w 150"/>
                <a:gd name="T35" fmla="*/ 339 h 405"/>
                <a:gd name="T36" fmla="*/ 39 w 150"/>
                <a:gd name="T37" fmla="*/ 268 h 405"/>
                <a:gd name="T38" fmla="*/ 41 w 150"/>
                <a:gd name="T39" fmla="*/ 263 h 405"/>
                <a:gd name="T40" fmla="*/ 44 w 150"/>
                <a:gd name="T41" fmla="*/ 255 h 405"/>
                <a:gd name="T42" fmla="*/ 59 w 150"/>
                <a:gd name="T43" fmla="*/ 255 h 405"/>
                <a:gd name="T44" fmla="*/ 53 w 150"/>
                <a:gd name="T45" fmla="*/ 267 h 405"/>
                <a:gd name="T46" fmla="*/ 80 w 150"/>
                <a:gd name="T47" fmla="*/ 306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05">
                  <a:moveTo>
                    <a:pt x="141" y="4"/>
                  </a:moveTo>
                  <a:cubicBezTo>
                    <a:pt x="141" y="5"/>
                    <a:pt x="141" y="5"/>
                    <a:pt x="141" y="5"/>
                  </a:cubicBezTo>
                  <a:cubicBezTo>
                    <a:pt x="141" y="7"/>
                    <a:pt x="141" y="8"/>
                    <a:pt x="140" y="10"/>
                  </a:cubicBezTo>
                  <a:cubicBezTo>
                    <a:pt x="129" y="43"/>
                    <a:pt x="121" y="76"/>
                    <a:pt x="113" y="109"/>
                  </a:cubicBezTo>
                  <a:cubicBezTo>
                    <a:pt x="105" y="143"/>
                    <a:pt x="103" y="177"/>
                    <a:pt x="94" y="211"/>
                  </a:cubicBezTo>
                  <a:cubicBezTo>
                    <a:pt x="93" y="216"/>
                    <a:pt x="86" y="221"/>
                    <a:pt x="80" y="219"/>
                  </a:cubicBezTo>
                  <a:cubicBezTo>
                    <a:pt x="65" y="213"/>
                    <a:pt x="66" y="196"/>
                    <a:pt x="67" y="183"/>
                  </a:cubicBezTo>
                  <a:cubicBezTo>
                    <a:pt x="70" y="159"/>
                    <a:pt x="76" y="137"/>
                    <a:pt x="82" y="114"/>
                  </a:cubicBezTo>
                  <a:cubicBezTo>
                    <a:pt x="93" y="76"/>
                    <a:pt x="107" y="38"/>
                    <a:pt x="118" y="0"/>
                  </a:cubicBezTo>
                  <a:cubicBezTo>
                    <a:pt x="108" y="3"/>
                    <a:pt x="101" y="11"/>
                    <a:pt x="101" y="11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42" y="388"/>
                    <a:pt x="71" y="405"/>
                    <a:pt x="71" y="405"/>
                  </a:cubicBezTo>
                  <a:cubicBezTo>
                    <a:pt x="150" y="21"/>
                    <a:pt x="150" y="21"/>
                    <a:pt x="150" y="21"/>
                  </a:cubicBezTo>
                  <a:cubicBezTo>
                    <a:pt x="150" y="21"/>
                    <a:pt x="149" y="11"/>
                    <a:pt x="141" y="4"/>
                  </a:cubicBezTo>
                  <a:close/>
                  <a:moveTo>
                    <a:pt x="80" y="306"/>
                  </a:moveTo>
                  <a:cubicBezTo>
                    <a:pt x="79" y="318"/>
                    <a:pt x="77" y="330"/>
                    <a:pt x="76" y="342"/>
                  </a:cubicBezTo>
                  <a:cubicBezTo>
                    <a:pt x="74" y="364"/>
                    <a:pt x="66" y="382"/>
                    <a:pt x="41" y="381"/>
                  </a:cubicBezTo>
                  <a:cubicBezTo>
                    <a:pt x="18" y="379"/>
                    <a:pt x="11" y="359"/>
                    <a:pt x="17" y="339"/>
                  </a:cubicBezTo>
                  <a:cubicBezTo>
                    <a:pt x="23" y="315"/>
                    <a:pt x="31" y="291"/>
                    <a:pt x="39" y="268"/>
                  </a:cubicBezTo>
                  <a:cubicBezTo>
                    <a:pt x="39" y="266"/>
                    <a:pt x="40" y="265"/>
                    <a:pt x="41" y="263"/>
                  </a:cubicBezTo>
                  <a:cubicBezTo>
                    <a:pt x="42" y="261"/>
                    <a:pt x="43" y="258"/>
                    <a:pt x="44" y="255"/>
                  </a:cubicBezTo>
                  <a:cubicBezTo>
                    <a:pt x="49" y="241"/>
                    <a:pt x="64" y="241"/>
                    <a:pt x="59" y="255"/>
                  </a:cubicBezTo>
                  <a:cubicBezTo>
                    <a:pt x="58" y="257"/>
                    <a:pt x="54" y="264"/>
                    <a:pt x="53" y="267"/>
                  </a:cubicBezTo>
                  <a:cubicBezTo>
                    <a:pt x="59" y="279"/>
                    <a:pt x="81" y="291"/>
                    <a:pt x="80" y="306"/>
                  </a:cubicBezTo>
                  <a:close/>
                </a:path>
              </a:pathLst>
            </a:custGeom>
            <a:solidFill>
              <a:srgbClr val="19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3" name="Freeform 1415"/>
            <p:cNvSpPr/>
            <p:nvPr/>
          </p:nvSpPr>
          <p:spPr bwMode="auto">
            <a:xfrm>
              <a:off x="1280451" y="4966134"/>
              <a:ext cx="135767" cy="348382"/>
            </a:xfrm>
            <a:custGeom>
              <a:avLst/>
              <a:gdLst>
                <a:gd name="T0" fmla="*/ 0 w 73"/>
                <a:gd name="T1" fmla="*/ 164 h 186"/>
                <a:gd name="T2" fmla="*/ 36 w 73"/>
                <a:gd name="T3" fmla="*/ 164 h 186"/>
                <a:gd name="T4" fmla="*/ 72 w 73"/>
                <a:gd name="T5" fmla="*/ 16 h 186"/>
                <a:gd name="T6" fmla="*/ 64 w 73"/>
                <a:gd name="T7" fmla="*/ 0 h 186"/>
                <a:gd name="T8" fmla="*/ 52 w 73"/>
                <a:gd name="T9" fmla="*/ 44 h 186"/>
                <a:gd name="T10" fmla="*/ 36 w 73"/>
                <a:gd name="T11" fmla="*/ 144 h 186"/>
                <a:gd name="T12" fmla="*/ 0 w 73"/>
                <a:gd name="T13" fmla="*/ 154 h 186"/>
                <a:gd name="T14" fmla="*/ 0 w 73"/>
                <a:gd name="T15" fmla="*/ 16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186">
                  <a:moveTo>
                    <a:pt x="0" y="164"/>
                  </a:moveTo>
                  <a:cubicBezTo>
                    <a:pt x="0" y="164"/>
                    <a:pt x="18" y="186"/>
                    <a:pt x="36" y="164"/>
                  </a:cubicBezTo>
                  <a:cubicBezTo>
                    <a:pt x="54" y="142"/>
                    <a:pt x="72" y="16"/>
                    <a:pt x="72" y="16"/>
                  </a:cubicBezTo>
                  <a:cubicBezTo>
                    <a:pt x="72" y="16"/>
                    <a:pt x="73" y="0"/>
                    <a:pt x="64" y="0"/>
                  </a:cubicBezTo>
                  <a:cubicBezTo>
                    <a:pt x="56" y="1"/>
                    <a:pt x="52" y="44"/>
                    <a:pt x="52" y="44"/>
                  </a:cubicBezTo>
                  <a:cubicBezTo>
                    <a:pt x="52" y="44"/>
                    <a:pt x="41" y="135"/>
                    <a:pt x="36" y="144"/>
                  </a:cubicBezTo>
                  <a:cubicBezTo>
                    <a:pt x="31" y="154"/>
                    <a:pt x="9" y="160"/>
                    <a:pt x="0" y="154"/>
                  </a:cubicBezTo>
                  <a:lnTo>
                    <a:pt x="0" y="16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4" name="Freeform 1416"/>
            <p:cNvSpPr/>
            <p:nvPr/>
          </p:nvSpPr>
          <p:spPr bwMode="auto">
            <a:xfrm>
              <a:off x="1280451" y="4966134"/>
              <a:ext cx="121678" cy="318924"/>
            </a:xfrm>
            <a:custGeom>
              <a:avLst/>
              <a:gdLst>
                <a:gd name="T0" fmla="*/ 9 w 65"/>
                <a:gd name="T1" fmla="*/ 165 h 170"/>
                <a:gd name="T2" fmla="*/ 29 w 65"/>
                <a:gd name="T3" fmla="*/ 162 h 170"/>
                <a:gd name="T4" fmla="*/ 41 w 65"/>
                <a:gd name="T5" fmla="*/ 146 h 170"/>
                <a:gd name="T6" fmla="*/ 47 w 65"/>
                <a:gd name="T7" fmla="*/ 88 h 170"/>
                <a:gd name="T8" fmla="*/ 56 w 65"/>
                <a:gd name="T9" fmla="*/ 36 h 170"/>
                <a:gd name="T10" fmla="*/ 65 w 65"/>
                <a:gd name="T11" fmla="*/ 0 h 170"/>
                <a:gd name="T12" fmla="*/ 64 w 65"/>
                <a:gd name="T13" fmla="*/ 0 h 170"/>
                <a:gd name="T14" fmla="*/ 52 w 65"/>
                <a:gd name="T15" fmla="*/ 44 h 170"/>
                <a:gd name="T16" fmla="*/ 36 w 65"/>
                <a:gd name="T17" fmla="*/ 144 h 170"/>
                <a:gd name="T18" fmla="*/ 0 w 65"/>
                <a:gd name="T19" fmla="*/ 154 h 170"/>
                <a:gd name="T20" fmla="*/ 0 w 65"/>
                <a:gd name="T21" fmla="*/ 162 h 170"/>
                <a:gd name="T22" fmla="*/ 9 w 65"/>
                <a:gd name="T23" fmla="*/ 16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170">
                  <a:moveTo>
                    <a:pt x="9" y="165"/>
                  </a:moveTo>
                  <a:cubicBezTo>
                    <a:pt x="13" y="170"/>
                    <a:pt x="25" y="166"/>
                    <a:pt x="29" y="162"/>
                  </a:cubicBezTo>
                  <a:cubicBezTo>
                    <a:pt x="34" y="158"/>
                    <a:pt x="37" y="152"/>
                    <a:pt x="41" y="146"/>
                  </a:cubicBezTo>
                  <a:cubicBezTo>
                    <a:pt x="43" y="127"/>
                    <a:pt x="45" y="108"/>
                    <a:pt x="47" y="88"/>
                  </a:cubicBezTo>
                  <a:cubicBezTo>
                    <a:pt x="49" y="71"/>
                    <a:pt x="54" y="53"/>
                    <a:pt x="56" y="36"/>
                  </a:cubicBezTo>
                  <a:cubicBezTo>
                    <a:pt x="57" y="24"/>
                    <a:pt x="58" y="11"/>
                    <a:pt x="65" y="0"/>
                  </a:cubicBezTo>
                  <a:cubicBezTo>
                    <a:pt x="65" y="0"/>
                    <a:pt x="65" y="0"/>
                    <a:pt x="64" y="0"/>
                  </a:cubicBezTo>
                  <a:cubicBezTo>
                    <a:pt x="56" y="1"/>
                    <a:pt x="52" y="44"/>
                    <a:pt x="52" y="44"/>
                  </a:cubicBezTo>
                  <a:cubicBezTo>
                    <a:pt x="52" y="44"/>
                    <a:pt x="41" y="135"/>
                    <a:pt x="36" y="144"/>
                  </a:cubicBezTo>
                  <a:cubicBezTo>
                    <a:pt x="31" y="154"/>
                    <a:pt x="9" y="160"/>
                    <a:pt x="0" y="154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3" y="161"/>
                    <a:pt x="6" y="162"/>
                    <a:pt x="9" y="165"/>
                  </a:cubicBez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5" name="Freeform 1417"/>
            <p:cNvSpPr/>
            <p:nvPr/>
          </p:nvSpPr>
          <p:spPr bwMode="auto">
            <a:xfrm>
              <a:off x="1065274" y="4738149"/>
              <a:ext cx="156260" cy="222862"/>
            </a:xfrm>
            <a:custGeom>
              <a:avLst/>
              <a:gdLst>
                <a:gd name="T0" fmla="*/ 0 w 84"/>
                <a:gd name="T1" fmla="*/ 0 h 119"/>
                <a:gd name="T2" fmla="*/ 26 w 84"/>
                <a:gd name="T3" fmla="*/ 39 h 119"/>
                <a:gd name="T4" fmla="*/ 80 w 84"/>
                <a:gd name="T5" fmla="*/ 84 h 119"/>
                <a:gd name="T6" fmla="*/ 80 w 84"/>
                <a:gd name="T7" fmla="*/ 104 h 119"/>
                <a:gd name="T8" fmla="*/ 11 w 84"/>
                <a:gd name="T9" fmla="*/ 83 h 119"/>
                <a:gd name="T10" fmla="*/ 5 w 84"/>
                <a:gd name="T11" fmla="*/ 65 h 119"/>
                <a:gd name="T12" fmla="*/ 0 w 84"/>
                <a:gd name="T1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19">
                  <a:moveTo>
                    <a:pt x="0" y="0"/>
                  </a:moveTo>
                  <a:cubicBezTo>
                    <a:pt x="14" y="6"/>
                    <a:pt x="19" y="18"/>
                    <a:pt x="26" y="39"/>
                  </a:cubicBezTo>
                  <a:cubicBezTo>
                    <a:pt x="39" y="82"/>
                    <a:pt x="46" y="82"/>
                    <a:pt x="80" y="84"/>
                  </a:cubicBezTo>
                  <a:cubicBezTo>
                    <a:pt x="84" y="87"/>
                    <a:pt x="80" y="104"/>
                    <a:pt x="80" y="104"/>
                  </a:cubicBezTo>
                  <a:cubicBezTo>
                    <a:pt x="80" y="104"/>
                    <a:pt x="26" y="119"/>
                    <a:pt x="11" y="83"/>
                  </a:cubicBezTo>
                  <a:cubicBezTo>
                    <a:pt x="8" y="78"/>
                    <a:pt x="7" y="71"/>
                    <a:pt x="5" y="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26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6" name="Freeform 1418"/>
            <p:cNvSpPr/>
            <p:nvPr/>
          </p:nvSpPr>
          <p:spPr bwMode="auto">
            <a:xfrm>
              <a:off x="1065274" y="4738149"/>
              <a:ext cx="156260" cy="222862"/>
            </a:xfrm>
            <a:custGeom>
              <a:avLst/>
              <a:gdLst>
                <a:gd name="T0" fmla="*/ 63 w 84"/>
                <a:gd name="T1" fmla="*/ 100 h 119"/>
                <a:gd name="T2" fmla="*/ 31 w 84"/>
                <a:gd name="T3" fmla="*/ 92 h 119"/>
                <a:gd name="T4" fmla="*/ 15 w 84"/>
                <a:gd name="T5" fmla="*/ 28 h 119"/>
                <a:gd name="T6" fmla="*/ 7 w 84"/>
                <a:gd name="T7" fmla="*/ 4 h 119"/>
                <a:gd name="T8" fmla="*/ 0 w 84"/>
                <a:gd name="T9" fmla="*/ 0 h 119"/>
                <a:gd name="T10" fmla="*/ 5 w 84"/>
                <a:gd name="T11" fmla="*/ 65 h 119"/>
                <a:gd name="T12" fmla="*/ 11 w 84"/>
                <a:gd name="T13" fmla="*/ 83 h 119"/>
                <a:gd name="T14" fmla="*/ 80 w 84"/>
                <a:gd name="T15" fmla="*/ 104 h 119"/>
                <a:gd name="T16" fmla="*/ 80 w 84"/>
                <a:gd name="T17" fmla="*/ 84 h 119"/>
                <a:gd name="T18" fmla="*/ 73 w 84"/>
                <a:gd name="T19" fmla="*/ 84 h 119"/>
                <a:gd name="T20" fmla="*/ 73 w 84"/>
                <a:gd name="T21" fmla="*/ 84 h 119"/>
                <a:gd name="T22" fmla="*/ 63 w 84"/>
                <a:gd name="T23" fmla="*/ 10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119">
                  <a:moveTo>
                    <a:pt x="63" y="100"/>
                  </a:moveTo>
                  <a:cubicBezTo>
                    <a:pt x="52" y="105"/>
                    <a:pt x="39" y="102"/>
                    <a:pt x="31" y="92"/>
                  </a:cubicBezTo>
                  <a:cubicBezTo>
                    <a:pt x="9" y="67"/>
                    <a:pt x="18" y="60"/>
                    <a:pt x="15" y="28"/>
                  </a:cubicBezTo>
                  <a:cubicBezTo>
                    <a:pt x="13" y="16"/>
                    <a:pt x="10" y="8"/>
                    <a:pt x="7" y="4"/>
                  </a:cubicBezTo>
                  <a:cubicBezTo>
                    <a:pt x="5" y="2"/>
                    <a:pt x="3" y="1"/>
                    <a:pt x="0" y="0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7" y="71"/>
                    <a:pt x="8" y="78"/>
                    <a:pt x="11" y="83"/>
                  </a:cubicBezTo>
                  <a:cubicBezTo>
                    <a:pt x="26" y="119"/>
                    <a:pt x="80" y="104"/>
                    <a:pt x="80" y="104"/>
                  </a:cubicBezTo>
                  <a:cubicBezTo>
                    <a:pt x="80" y="104"/>
                    <a:pt x="84" y="87"/>
                    <a:pt x="80" y="84"/>
                  </a:cubicBezTo>
                  <a:cubicBezTo>
                    <a:pt x="77" y="84"/>
                    <a:pt x="75" y="84"/>
                    <a:pt x="73" y="84"/>
                  </a:cubicBezTo>
                  <a:cubicBezTo>
                    <a:pt x="73" y="84"/>
                    <a:pt x="73" y="84"/>
                    <a:pt x="73" y="84"/>
                  </a:cubicBezTo>
                  <a:cubicBezTo>
                    <a:pt x="72" y="91"/>
                    <a:pt x="69" y="97"/>
                    <a:pt x="63" y="100"/>
                  </a:cubicBez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7" name="Freeform 1419"/>
            <p:cNvSpPr/>
            <p:nvPr/>
          </p:nvSpPr>
          <p:spPr bwMode="auto">
            <a:xfrm>
              <a:off x="1207445" y="4888004"/>
              <a:ext cx="33301" cy="49952"/>
            </a:xfrm>
            <a:custGeom>
              <a:avLst/>
              <a:gdLst>
                <a:gd name="T0" fmla="*/ 0 w 18"/>
                <a:gd name="T1" fmla="*/ 27 h 27"/>
                <a:gd name="T2" fmla="*/ 14 w 18"/>
                <a:gd name="T3" fmla="*/ 27 h 27"/>
                <a:gd name="T4" fmla="*/ 14 w 18"/>
                <a:gd name="T5" fmla="*/ 0 h 27"/>
                <a:gd name="T6" fmla="*/ 0 w 18"/>
                <a:gd name="T7" fmla="*/ 1 h 27"/>
                <a:gd name="T8" fmla="*/ 0 w 18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7">
                  <a:moveTo>
                    <a:pt x="0" y="2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8" y="4"/>
                    <a:pt x="1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3" y="15"/>
                    <a:pt x="0" y="27"/>
                  </a:cubicBezTo>
                  <a:close/>
                </a:path>
              </a:pathLst>
            </a:custGeom>
            <a:solidFill>
              <a:srgbClr val="126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8" name="Freeform 1420"/>
            <p:cNvSpPr/>
            <p:nvPr/>
          </p:nvSpPr>
          <p:spPr bwMode="auto">
            <a:xfrm>
              <a:off x="1220253" y="4861107"/>
              <a:ext cx="98623" cy="93500"/>
            </a:xfrm>
            <a:custGeom>
              <a:avLst/>
              <a:gdLst>
                <a:gd name="T0" fmla="*/ 11 w 53"/>
                <a:gd name="T1" fmla="*/ 50 h 50"/>
                <a:gd name="T2" fmla="*/ 2 w 53"/>
                <a:gd name="T3" fmla="*/ 47 h 50"/>
                <a:gd name="T4" fmla="*/ 1 w 53"/>
                <a:gd name="T5" fmla="*/ 38 h 50"/>
                <a:gd name="T6" fmla="*/ 4 w 53"/>
                <a:gd name="T7" fmla="*/ 20 h 50"/>
                <a:gd name="T8" fmla="*/ 8 w 53"/>
                <a:gd name="T9" fmla="*/ 4 h 50"/>
                <a:gd name="T10" fmla="*/ 27 w 53"/>
                <a:gd name="T11" fmla="*/ 1 h 50"/>
                <a:gd name="T12" fmla="*/ 45 w 53"/>
                <a:gd name="T13" fmla="*/ 2 h 50"/>
                <a:gd name="T14" fmla="*/ 52 w 53"/>
                <a:gd name="T15" fmla="*/ 7 h 50"/>
                <a:gd name="T16" fmla="*/ 48 w 53"/>
                <a:gd name="T17" fmla="*/ 15 h 50"/>
                <a:gd name="T18" fmla="*/ 38 w 53"/>
                <a:gd name="T19" fmla="*/ 18 h 50"/>
                <a:gd name="T20" fmla="*/ 27 w 53"/>
                <a:gd name="T21" fmla="*/ 21 h 50"/>
                <a:gd name="T22" fmla="*/ 18 w 53"/>
                <a:gd name="T23" fmla="*/ 25 h 50"/>
                <a:gd name="T24" fmla="*/ 15 w 53"/>
                <a:gd name="T25" fmla="*/ 34 h 50"/>
                <a:gd name="T26" fmla="*/ 11 w 53"/>
                <a:gd name="T2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50">
                  <a:moveTo>
                    <a:pt x="11" y="50"/>
                  </a:moveTo>
                  <a:cubicBezTo>
                    <a:pt x="8" y="50"/>
                    <a:pt x="3" y="50"/>
                    <a:pt x="2" y="47"/>
                  </a:cubicBezTo>
                  <a:cubicBezTo>
                    <a:pt x="0" y="45"/>
                    <a:pt x="1" y="40"/>
                    <a:pt x="1" y="38"/>
                  </a:cubicBezTo>
                  <a:cubicBezTo>
                    <a:pt x="2" y="32"/>
                    <a:pt x="3" y="26"/>
                    <a:pt x="4" y="20"/>
                  </a:cubicBezTo>
                  <a:cubicBezTo>
                    <a:pt x="4" y="14"/>
                    <a:pt x="3" y="7"/>
                    <a:pt x="8" y="4"/>
                  </a:cubicBezTo>
                  <a:cubicBezTo>
                    <a:pt x="13" y="1"/>
                    <a:pt x="20" y="1"/>
                    <a:pt x="27" y="1"/>
                  </a:cubicBezTo>
                  <a:cubicBezTo>
                    <a:pt x="33" y="0"/>
                    <a:pt x="39" y="0"/>
                    <a:pt x="45" y="2"/>
                  </a:cubicBezTo>
                  <a:cubicBezTo>
                    <a:pt x="49" y="3"/>
                    <a:pt x="52" y="4"/>
                    <a:pt x="52" y="7"/>
                  </a:cubicBezTo>
                  <a:cubicBezTo>
                    <a:pt x="53" y="11"/>
                    <a:pt x="51" y="14"/>
                    <a:pt x="48" y="15"/>
                  </a:cubicBezTo>
                  <a:cubicBezTo>
                    <a:pt x="46" y="17"/>
                    <a:pt x="41" y="17"/>
                    <a:pt x="38" y="18"/>
                  </a:cubicBezTo>
                  <a:cubicBezTo>
                    <a:pt x="34" y="19"/>
                    <a:pt x="31" y="20"/>
                    <a:pt x="27" y="21"/>
                  </a:cubicBezTo>
                  <a:cubicBezTo>
                    <a:pt x="24" y="22"/>
                    <a:pt x="20" y="23"/>
                    <a:pt x="18" y="25"/>
                  </a:cubicBezTo>
                  <a:cubicBezTo>
                    <a:pt x="16" y="27"/>
                    <a:pt x="15" y="31"/>
                    <a:pt x="15" y="34"/>
                  </a:cubicBezTo>
                  <a:cubicBezTo>
                    <a:pt x="13" y="39"/>
                    <a:pt x="11" y="50"/>
                    <a:pt x="11" y="50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9" name="Freeform 1421"/>
            <p:cNvSpPr/>
            <p:nvPr/>
          </p:nvSpPr>
          <p:spPr bwMode="auto">
            <a:xfrm>
              <a:off x="1221534" y="4876477"/>
              <a:ext cx="97342" cy="78130"/>
            </a:xfrm>
            <a:custGeom>
              <a:avLst/>
              <a:gdLst>
                <a:gd name="T0" fmla="*/ 15 w 52"/>
                <a:gd name="T1" fmla="*/ 7 h 42"/>
                <a:gd name="T2" fmla="*/ 0 w 52"/>
                <a:gd name="T3" fmla="*/ 30 h 42"/>
                <a:gd name="T4" fmla="*/ 1 w 52"/>
                <a:gd name="T5" fmla="*/ 39 h 42"/>
                <a:gd name="T6" fmla="*/ 10 w 52"/>
                <a:gd name="T7" fmla="*/ 42 h 42"/>
                <a:gd name="T8" fmla="*/ 14 w 52"/>
                <a:gd name="T9" fmla="*/ 27 h 42"/>
                <a:gd name="T10" fmla="*/ 17 w 52"/>
                <a:gd name="T11" fmla="*/ 17 h 42"/>
                <a:gd name="T12" fmla="*/ 26 w 52"/>
                <a:gd name="T13" fmla="*/ 13 h 42"/>
                <a:gd name="T14" fmla="*/ 37 w 52"/>
                <a:gd name="T15" fmla="*/ 10 h 42"/>
                <a:gd name="T16" fmla="*/ 47 w 52"/>
                <a:gd name="T17" fmla="*/ 7 h 42"/>
                <a:gd name="T18" fmla="*/ 52 w 52"/>
                <a:gd name="T19" fmla="*/ 1 h 42"/>
                <a:gd name="T20" fmla="*/ 15 w 52"/>
                <a:gd name="T21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42">
                  <a:moveTo>
                    <a:pt x="15" y="7"/>
                  </a:moveTo>
                  <a:cubicBezTo>
                    <a:pt x="8" y="12"/>
                    <a:pt x="4" y="21"/>
                    <a:pt x="0" y="30"/>
                  </a:cubicBezTo>
                  <a:cubicBezTo>
                    <a:pt x="0" y="32"/>
                    <a:pt x="0" y="37"/>
                    <a:pt x="1" y="39"/>
                  </a:cubicBezTo>
                  <a:cubicBezTo>
                    <a:pt x="2" y="42"/>
                    <a:pt x="7" y="42"/>
                    <a:pt x="10" y="42"/>
                  </a:cubicBezTo>
                  <a:cubicBezTo>
                    <a:pt x="10" y="42"/>
                    <a:pt x="12" y="32"/>
                    <a:pt x="14" y="27"/>
                  </a:cubicBezTo>
                  <a:cubicBezTo>
                    <a:pt x="14" y="24"/>
                    <a:pt x="15" y="19"/>
                    <a:pt x="17" y="17"/>
                  </a:cubicBezTo>
                  <a:cubicBezTo>
                    <a:pt x="19" y="15"/>
                    <a:pt x="23" y="14"/>
                    <a:pt x="26" y="13"/>
                  </a:cubicBezTo>
                  <a:cubicBezTo>
                    <a:pt x="30" y="12"/>
                    <a:pt x="33" y="11"/>
                    <a:pt x="37" y="10"/>
                  </a:cubicBezTo>
                  <a:cubicBezTo>
                    <a:pt x="40" y="9"/>
                    <a:pt x="45" y="9"/>
                    <a:pt x="47" y="7"/>
                  </a:cubicBezTo>
                  <a:cubicBezTo>
                    <a:pt x="50" y="6"/>
                    <a:pt x="51" y="3"/>
                    <a:pt x="52" y="1"/>
                  </a:cubicBezTo>
                  <a:cubicBezTo>
                    <a:pt x="41" y="5"/>
                    <a:pt x="24" y="0"/>
                    <a:pt x="15" y="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0" name="Freeform 1422"/>
            <p:cNvSpPr/>
            <p:nvPr/>
          </p:nvSpPr>
          <p:spPr bwMode="auto">
            <a:xfrm>
              <a:off x="1302225" y="4921306"/>
              <a:ext cx="71726" cy="65322"/>
            </a:xfrm>
            <a:custGeom>
              <a:avLst/>
              <a:gdLst>
                <a:gd name="T0" fmla="*/ 26 w 38"/>
                <a:gd name="T1" fmla="*/ 28 h 35"/>
                <a:gd name="T2" fmla="*/ 0 w 38"/>
                <a:gd name="T3" fmla="*/ 8 h 35"/>
                <a:gd name="T4" fmla="*/ 10 w 38"/>
                <a:gd name="T5" fmla="*/ 4 h 35"/>
                <a:gd name="T6" fmla="*/ 37 w 38"/>
                <a:gd name="T7" fmla="*/ 18 h 35"/>
                <a:gd name="T8" fmla="*/ 26 w 38"/>
                <a:gd name="T9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5">
                  <a:moveTo>
                    <a:pt x="26" y="28"/>
                  </a:moveTo>
                  <a:cubicBezTo>
                    <a:pt x="26" y="28"/>
                    <a:pt x="0" y="12"/>
                    <a:pt x="0" y="8"/>
                  </a:cubicBezTo>
                  <a:cubicBezTo>
                    <a:pt x="0" y="5"/>
                    <a:pt x="0" y="0"/>
                    <a:pt x="10" y="4"/>
                  </a:cubicBezTo>
                  <a:cubicBezTo>
                    <a:pt x="20" y="7"/>
                    <a:pt x="36" y="15"/>
                    <a:pt x="37" y="18"/>
                  </a:cubicBezTo>
                  <a:cubicBezTo>
                    <a:pt x="38" y="21"/>
                    <a:pt x="35" y="35"/>
                    <a:pt x="26" y="28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1" name="Freeform 1423"/>
            <p:cNvSpPr/>
            <p:nvPr/>
          </p:nvSpPr>
          <p:spPr bwMode="auto">
            <a:xfrm>
              <a:off x="1302225" y="4936675"/>
              <a:ext cx="71726" cy="49952"/>
            </a:xfrm>
            <a:custGeom>
              <a:avLst/>
              <a:gdLst>
                <a:gd name="T0" fmla="*/ 26 w 38"/>
                <a:gd name="T1" fmla="*/ 2 h 27"/>
                <a:gd name="T2" fmla="*/ 29 w 38"/>
                <a:gd name="T3" fmla="*/ 7 h 27"/>
                <a:gd name="T4" fmla="*/ 26 w 38"/>
                <a:gd name="T5" fmla="*/ 13 h 27"/>
                <a:gd name="T6" fmla="*/ 0 w 38"/>
                <a:gd name="T7" fmla="*/ 0 h 27"/>
                <a:gd name="T8" fmla="*/ 26 w 38"/>
                <a:gd name="T9" fmla="*/ 20 h 27"/>
                <a:gd name="T10" fmla="*/ 37 w 38"/>
                <a:gd name="T11" fmla="*/ 10 h 27"/>
                <a:gd name="T12" fmla="*/ 26 w 38"/>
                <a:gd name="T13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7">
                  <a:moveTo>
                    <a:pt x="26" y="2"/>
                  </a:moveTo>
                  <a:cubicBezTo>
                    <a:pt x="27" y="4"/>
                    <a:pt x="28" y="5"/>
                    <a:pt x="29" y="7"/>
                  </a:cubicBezTo>
                  <a:cubicBezTo>
                    <a:pt x="30" y="9"/>
                    <a:pt x="29" y="13"/>
                    <a:pt x="26" y="13"/>
                  </a:cubicBezTo>
                  <a:cubicBezTo>
                    <a:pt x="15" y="14"/>
                    <a:pt x="9" y="5"/>
                    <a:pt x="0" y="0"/>
                  </a:cubicBezTo>
                  <a:cubicBezTo>
                    <a:pt x="0" y="4"/>
                    <a:pt x="26" y="20"/>
                    <a:pt x="26" y="20"/>
                  </a:cubicBezTo>
                  <a:cubicBezTo>
                    <a:pt x="35" y="27"/>
                    <a:pt x="38" y="13"/>
                    <a:pt x="37" y="10"/>
                  </a:cubicBezTo>
                  <a:cubicBezTo>
                    <a:pt x="37" y="8"/>
                    <a:pt x="32" y="5"/>
                    <a:pt x="26" y="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2" name="Freeform 1424"/>
            <p:cNvSpPr/>
            <p:nvPr/>
          </p:nvSpPr>
          <p:spPr bwMode="auto">
            <a:xfrm>
              <a:off x="1308629" y="4895689"/>
              <a:ext cx="75568" cy="57637"/>
            </a:xfrm>
            <a:custGeom>
              <a:avLst/>
              <a:gdLst>
                <a:gd name="T0" fmla="*/ 6 w 41"/>
                <a:gd name="T1" fmla="*/ 16 h 31"/>
                <a:gd name="T2" fmla="*/ 29 w 41"/>
                <a:gd name="T3" fmla="*/ 28 h 31"/>
                <a:gd name="T4" fmla="*/ 40 w 41"/>
                <a:gd name="T5" fmla="*/ 23 h 31"/>
                <a:gd name="T6" fmla="*/ 28 w 41"/>
                <a:gd name="T7" fmla="*/ 9 h 31"/>
                <a:gd name="T8" fmla="*/ 2 w 41"/>
                <a:gd name="T9" fmla="*/ 9 h 31"/>
                <a:gd name="T10" fmla="*/ 6 w 41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31">
                  <a:moveTo>
                    <a:pt x="6" y="16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39" y="31"/>
                    <a:pt x="40" y="23"/>
                  </a:cubicBezTo>
                  <a:cubicBezTo>
                    <a:pt x="41" y="15"/>
                    <a:pt x="28" y="9"/>
                    <a:pt x="28" y="9"/>
                  </a:cubicBezTo>
                  <a:cubicBezTo>
                    <a:pt x="28" y="9"/>
                    <a:pt x="6" y="0"/>
                    <a:pt x="2" y="9"/>
                  </a:cubicBezTo>
                  <a:cubicBezTo>
                    <a:pt x="2" y="9"/>
                    <a:pt x="0" y="12"/>
                    <a:pt x="6" y="16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425"/>
            <p:cNvSpPr/>
            <p:nvPr/>
          </p:nvSpPr>
          <p:spPr bwMode="auto">
            <a:xfrm>
              <a:off x="1312472" y="4916182"/>
              <a:ext cx="71726" cy="37144"/>
            </a:xfrm>
            <a:custGeom>
              <a:avLst/>
              <a:gdLst>
                <a:gd name="T0" fmla="*/ 32 w 39"/>
                <a:gd name="T1" fmla="*/ 2 h 20"/>
                <a:gd name="T2" fmla="*/ 31 w 39"/>
                <a:gd name="T3" fmla="*/ 6 h 20"/>
                <a:gd name="T4" fmla="*/ 14 w 39"/>
                <a:gd name="T5" fmla="*/ 6 h 20"/>
                <a:gd name="T6" fmla="*/ 0 w 39"/>
                <a:gd name="T7" fmla="*/ 0 h 20"/>
                <a:gd name="T8" fmla="*/ 4 w 39"/>
                <a:gd name="T9" fmla="*/ 5 h 20"/>
                <a:gd name="T10" fmla="*/ 27 w 39"/>
                <a:gd name="T11" fmla="*/ 17 h 20"/>
                <a:gd name="T12" fmla="*/ 38 w 39"/>
                <a:gd name="T13" fmla="*/ 12 h 20"/>
                <a:gd name="T14" fmla="*/ 32 w 39"/>
                <a:gd name="T15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20">
                  <a:moveTo>
                    <a:pt x="32" y="2"/>
                  </a:moveTo>
                  <a:cubicBezTo>
                    <a:pt x="33" y="3"/>
                    <a:pt x="32" y="4"/>
                    <a:pt x="31" y="6"/>
                  </a:cubicBezTo>
                  <a:cubicBezTo>
                    <a:pt x="28" y="11"/>
                    <a:pt x="19" y="8"/>
                    <a:pt x="14" y="6"/>
                  </a:cubicBezTo>
                  <a:cubicBezTo>
                    <a:pt x="9" y="5"/>
                    <a:pt x="5" y="2"/>
                    <a:pt x="0" y="0"/>
                  </a:cubicBezTo>
                  <a:cubicBezTo>
                    <a:pt x="0" y="2"/>
                    <a:pt x="2" y="3"/>
                    <a:pt x="4" y="5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37" y="20"/>
                    <a:pt x="38" y="12"/>
                  </a:cubicBezTo>
                  <a:cubicBezTo>
                    <a:pt x="39" y="8"/>
                    <a:pt x="36" y="4"/>
                    <a:pt x="32" y="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426"/>
            <p:cNvSpPr/>
            <p:nvPr/>
          </p:nvSpPr>
          <p:spPr bwMode="auto">
            <a:xfrm>
              <a:off x="1312472" y="4873915"/>
              <a:ext cx="81972" cy="47390"/>
            </a:xfrm>
            <a:custGeom>
              <a:avLst/>
              <a:gdLst>
                <a:gd name="T0" fmla="*/ 13 w 44"/>
                <a:gd name="T1" fmla="*/ 15 h 25"/>
                <a:gd name="T2" fmla="*/ 38 w 44"/>
                <a:gd name="T3" fmla="*/ 19 h 25"/>
                <a:gd name="T4" fmla="*/ 37 w 44"/>
                <a:gd name="T5" fmla="*/ 3 h 25"/>
                <a:gd name="T6" fmla="*/ 12 w 44"/>
                <a:gd name="T7" fmla="*/ 4 h 25"/>
                <a:gd name="T8" fmla="*/ 13 w 44"/>
                <a:gd name="T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5">
                  <a:moveTo>
                    <a:pt x="13" y="15"/>
                  </a:moveTo>
                  <a:cubicBezTo>
                    <a:pt x="13" y="15"/>
                    <a:pt x="33" y="25"/>
                    <a:pt x="38" y="19"/>
                  </a:cubicBezTo>
                  <a:cubicBezTo>
                    <a:pt x="42" y="13"/>
                    <a:pt x="44" y="5"/>
                    <a:pt x="37" y="3"/>
                  </a:cubicBezTo>
                  <a:cubicBezTo>
                    <a:pt x="30" y="0"/>
                    <a:pt x="12" y="4"/>
                    <a:pt x="12" y="4"/>
                  </a:cubicBezTo>
                  <a:cubicBezTo>
                    <a:pt x="12" y="4"/>
                    <a:pt x="0" y="9"/>
                    <a:pt x="13" y="15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427"/>
            <p:cNvSpPr/>
            <p:nvPr/>
          </p:nvSpPr>
          <p:spPr bwMode="auto">
            <a:xfrm>
              <a:off x="1322718" y="4880319"/>
              <a:ext cx="71726" cy="40986"/>
            </a:xfrm>
            <a:custGeom>
              <a:avLst/>
              <a:gdLst>
                <a:gd name="T0" fmla="*/ 32 w 38"/>
                <a:gd name="T1" fmla="*/ 0 h 22"/>
                <a:gd name="T2" fmla="*/ 32 w 38"/>
                <a:gd name="T3" fmla="*/ 3 h 22"/>
                <a:gd name="T4" fmla="*/ 2 w 38"/>
                <a:gd name="T5" fmla="*/ 4 h 22"/>
                <a:gd name="T6" fmla="*/ 1 w 38"/>
                <a:gd name="T7" fmla="*/ 4 h 22"/>
                <a:gd name="T8" fmla="*/ 7 w 38"/>
                <a:gd name="T9" fmla="*/ 12 h 22"/>
                <a:gd name="T10" fmla="*/ 32 w 38"/>
                <a:gd name="T11" fmla="*/ 16 h 22"/>
                <a:gd name="T12" fmla="*/ 32 w 38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2">
                  <a:moveTo>
                    <a:pt x="32" y="0"/>
                  </a:moveTo>
                  <a:cubicBezTo>
                    <a:pt x="32" y="1"/>
                    <a:pt x="32" y="2"/>
                    <a:pt x="32" y="3"/>
                  </a:cubicBezTo>
                  <a:cubicBezTo>
                    <a:pt x="30" y="17"/>
                    <a:pt x="10" y="6"/>
                    <a:pt x="2" y="4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0" y="6"/>
                    <a:pt x="0" y="9"/>
                    <a:pt x="7" y="12"/>
                  </a:cubicBezTo>
                  <a:cubicBezTo>
                    <a:pt x="7" y="12"/>
                    <a:pt x="27" y="22"/>
                    <a:pt x="32" y="16"/>
                  </a:cubicBezTo>
                  <a:cubicBezTo>
                    <a:pt x="36" y="11"/>
                    <a:pt x="38" y="3"/>
                    <a:pt x="32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428"/>
            <p:cNvSpPr/>
            <p:nvPr/>
          </p:nvSpPr>
          <p:spPr bwMode="auto">
            <a:xfrm>
              <a:off x="1370109" y="4362869"/>
              <a:ext cx="90938" cy="125520"/>
            </a:xfrm>
            <a:custGeom>
              <a:avLst/>
              <a:gdLst>
                <a:gd name="T0" fmla="*/ 43 w 49"/>
                <a:gd name="T1" fmla="*/ 1 h 67"/>
                <a:gd name="T2" fmla="*/ 36 w 49"/>
                <a:gd name="T3" fmla="*/ 0 h 67"/>
                <a:gd name="T4" fmla="*/ 0 w 49"/>
                <a:gd name="T5" fmla="*/ 57 h 67"/>
                <a:gd name="T6" fmla="*/ 49 w 49"/>
                <a:gd name="T7" fmla="*/ 67 h 67"/>
                <a:gd name="T8" fmla="*/ 46 w 49"/>
                <a:gd name="T9" fmla="*/ 1 h 67"/>
                <a:gd name="T10" fmla="*/ 43 w 49"/>
                <a:gd name="T11" fmla="*/ 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67">
                  <a:moveTo>
                    <a:pt x="43" y="1"/>
                  </a:moveTo>
                  <a:cubicBezTo>
                    <a:pt x="40" y="1"/>
                    <a:pt x="38" y="1"/>
                    <a:pt x="36" y="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9" y="67"/>
                    <a:pt x="49" y="67"/>
                    <a:pt x="49" y="67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1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Freeform 1429"/>
            <p:cNvSpPr/>
            <p:nvPr/>
          </p:nvSpPr>
          <p:spPr bwMode="auto">
            <a:xfrm>
              <a:off x="1370109" y="4398732"/>
              <a:ext cx="90938" cy="89657"/>
            </a:xfrm>
            <a:custGeom>
              <a:avLst/>
              <a:gdLst>
                <a:gd name="T0" fmla="*/ 44 w 49"/>
                <a:gd name="T1" fmla="*/ 13 h 48"/>
                <a:gd name="T2" fmla="*/ 39 w 49"/>
                <a:gd name="T3" fmla="*/ 31 h 48"/>
                <a:gd name="T4" fmla="*/ 17 w 49"/>
                <a:gd name="T5" fmla="*/ 31 h 48"/>
                <a:gd name="T6" fmla="*/ 22 w 49"/>
                <a:gd name="T7" fmla="*/ 10 h 48"/>
                <a:gd name="T8" fmla="*/ 24 w 49"/>
                <a:gd name="T9" fmla="*/ 0 h 48"/>
                <a:gd name="T10" fmla="*/ 0 w 49"/>
                <a:gd name="T11" fmla="*/ 38 h 48"/>
                <a:gd name="T12" fmla="*/ 49 w 49"/>
                <a:gd name="T13" fmla="*/ 48 h 48"/>
                <a:gd name="T14" fmla="*/ 47 w 49"/>
                <a:gd name="T15" fmla="*/ 2 h 48"/>
                <a:gd name="T16" fmla="*/ 44 w 49"/>
                <a:gd name="T17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48">
                  <a:moveTo>
                    <a:pt x="44" y="13"/>
                  </a:moveTo>
                  <a:cubicBezTo>
                    <a:pt x="42" y="19"/>
                    <a:pt x="39" y="25"/>
                    <a:pt x="39" y="31"/>
                  </a:cubicBezTo>
                  <a:cubicBezTo>
                    <a:pt x="39" y="46"/>
                    <a:pt x="16" y="46"/>
                    <a:pt x="17" y="31"/>
                  </a:cubicBezTo>
                  <a:cubicBezTo>
                    <a:pt x="17" y="23"/>
                    <a:pt x="20" y="17"/>
                    <a:pt x="22" y="10"/>
                  </a:cubicBezTo>
                  <a:cubicBezTo>
                    <a:pt x="23" y="7"/>
                    <a:pt x="23" y="3"/>
                    <a:pt x="24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6" y="6"/>
                    <a:pt x="45" y="10"/>
                    <a:pt x="44" y="13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1430"/>
            <p:cNvSpPr/>
            <p:nvPr/>
          </p:nvSpPr>
          <p:spPr bwMode="auto">
            <a:xfrm>
              <a:off x="1435430" y="4337253"/>
              <a:ext cx="20493" cy="32020"/>
            </a:xfrm>
            <a:custGeom>
              <a:avLst/>
              <a:gdLst>
                <a:gd name="T0" fmla="*/ 11 w 11"/>
                <a:gd name="T1" fmla="*/ 17 h 17"/>
                <a:gd name="T2" fmla="*/ 10 w 11"/>
                <a:gd name="T3" fmla="*/ 0 h 17"/>
                <a:gd name="T4" fmla="*/ 0 w 11"/>
                <a:gd name="T5" fmla="*/ 15 h 17"/>
                <a:gd name="T6" fmla="*/ 11 w 11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7">
                  <a:moveTo>
                    <a:pt x="11" y="17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4" y="16"/>
                    <a:pt x="7" y="17"/>
                    <a:pt x="11" y="17"/>
                  </a:cubicBezTo>
                  <a:close/>
                </a:path>
              </a:pathLst>
            </a:custGeom>
            <a:solidFill>
              <a:srgbClr val="565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431"/>
            <p:cNvSpPr/>
            <p:nvPr/>
          </p:nvSpPr>
          <p:spPr bwMode="auto">
            <a:xfrm>
              <a:off x="1148527" y="5196681"/>
              <a:ext cx="149856" cy="149856"/>
            </a:xfrm>
            <a:custGeom>
              <a:avLst/>
              <a:gdLst>
                <a:gd name="T0" fmla="*/ 17 w 80"/>
                <a:gd name="T1" fmla="*/ 0 h 80"/>
                <a:gd name="T2" fmla="*/ 17 w 80"/>
                <a:gd name="T3" fmla="*/ 58 h 80"/>
                <a:gd name="T4" fmla="*/ 80 w 80"/>
                <a:gd name="T5" fmla="*/ 21 h 80"/>
                <a:gd name="T6" fmla="*/ 17 w 8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0">
                  <a:moveTo>
                    <a:pt x="17" y="0"/>
                  </a:moveTo>
                  <a:cubicBezTo>
                    <a:pt x="17" y="0"/>
                    <a:pt x="0" y="42"/>
                    <a:pt x="17" y="58"/>
                  </a:cubicBezTo>
                  <a:cubicBezTo>
                    <a:pt x="33" y="73"/>
                    <a:pt x="80" y="80"/>
                    <a:pt x="80" y="21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1F2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Freeform 1432"/>
            <p:cNvSpPr>
              <a:spLocks noEditPoints="1"/>
            </p:cNvSpPr>
            <p:nvPr/>
          </p:nvSpPr>
          <p:spPr bwMode="auto">
            <a:xfrm>
              <a:off x="1148527" y="5196681"/>
              <a:ext cx="149856" cy="149856"/>
            </a:xfrm>
            <a:custGeom>
              <a:avLst/>
              <a:gdLst>
                <a:gd name="T0" fmla="*/ 17 w 80"/>
                <a:gd name="T1" fmla="*/ 0 h 80"/>
                <a:gd name="T2" fmla="*/ 17 w 80"/>
                <a:gd name="T3" fmla="*/ 58 h 80"/>
                <a:gd name="T4" fmla="*/ 80 w 80"/>
                <a:gd name="T5" fmla="*/ 21 h 80"/>
                <a:gd name="T6" fmla="*/ 17 w 80"/>
                <a:gd name="T7" fmla="*/ 0 h 80"/>
                <a:gd name="T8" fmla="*/ 65 w 80"/>
                <a:gd name="T9" fmla="*/ 49 h 80"/>
                <a:gd name="T10" fmla="*/ 30 w 80"/>
                <a:gd name="T11" fmla="*/ 57 h 80"/>
                <a:gd name="T12" fmla="*/ 16 w 80"/>
                <a:gd name="T13" fmla="*/ 34 h 80"/>
                <a:gd name="T14" fmla="*/ 18 w 80"/>
                <a:gd name="T15" fmla="*/ 24 h 80"/>
                <a:gd name="T16" fmla="*/ 18 w 80"/>
                <a:gd name="T17" fmla="*/ 23 h 80"/>
                <a:gd name="T18" fmla="*/ 34 w 80"/>
                <a:gd name="T19" fmla="*/ 19 h 80"/>
                <a:gd name="T20" fmla="*/ 37 w 80"/>
                <a:gd name="T21" fmla="*/ 22 h 80"/>
                <a:gd name="T22" fmla="*/ 61 w 80"/>
                <a:gd name="T23" fmla="*/ 34 h 80"/>
                <a:gd name="T24" fmla="*/ 65 w 80"/>
                <a:gd name="T25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80">
                  <a:moveTo>
                    <a:pt x="17" y="0"/>
                  </a:moveTo>
                  <a:cubicBezTo>
                    <a:pt x="17" y="0"/>
                    <a:pt x="0" y="42"/>
                    <a:pt x="17" y="58"/>
                  </a:cubicBezTo>
                  <a:cubicBezTo>
                    <a:pt x="33" y="73"/>
                    <a:pt x="80" y="80"/>
                    <a:pt x="80" y="21"/>
                  </a:cubicBezTo>
                  <a:lnTo>
                    <a:pt x="17" y="0"/>
                  </a:lnTo>
                  <a:close/>
                  <a:moveTo>
                    <a:pt x="65" y="49"/>
                  </a:moveTo>
                  <a:cubicBezTo>
                    <a:pt x="57" y="61"/>
                    <a:pt x="42" y="64"/>
                    <a:pt x="30" y="57"/>
                  </a:cubicBezTo>
                  <a:cubicBezTo>
                    <a:pt x="21" y="51"/>
                    <a:pt x="16" y="43"/>
                    <a:pt x="16" y="34"/>
                  </a:cubicBezTo>
                  <a:cubicBezTo>
                    <a:pt x="15" y="30"/>
                    <a:pt x="16" y="27"/>
                    <a:pt x="18" y="2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17"/>
                    <a:pt x="29" y="16"/>
                    <a:pt x="34" y="19"/>
                  </a:cubicBezTo>
                  <a:cubicBezTo>
                    <a:pt x="35" y="19"/>
                    <a:pt x="37" y="21"/>
                    <a:pt x="37" y="22"/>
                  </a:cubicBezTo>
                  <a:cubicBezTo>
                    <a:pt x="46" y="25"/>
                    <a:pt x="54" y="29"/>
                    <a:pt x="61" y="34"/>
                  </a:cubicBezTo>
                  <a:cubicBezTo>
                    <a:pt x="66" y="37"/>
                    <a:pt x="69" y="44"/>
                    <a:pt x="65" y="49"/>
                  </a:cubicBezTo>
                  <a:close/>
                </a:path>
              </a:pathLst>
            </a:custGeom>
            <a:solidFill>
              <a:srgbClr val="19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Freeform 1433"/>
            <p:cNvSpPr/>
            <p:nvPr/>
          </p:nvSpPr>
          <p:spPr bwMode="auto">
            <a:xfrm>
              <a:off x="1170301" y="5164661"/>
              <a:ext cx="143452" cy="89657"/>
            </a:xfrm>
            <a:custGeom>
              <a:avLst/>
              <a:gdLst>
                <a:gd name="T0" fmla="*/ 0 w 77"/>
                <a:gd name="T1" fmla="*/ 28 h 48"/>
                <a:gd name="T2" fmla="*/ 6 w 77"/>
                <a:gd name="T3" fmla="*/ 0 h 48"/>
                <a:gd name="T4" fmla="*/ 77 w 77"/>
                <a:gd name="T5" fmla="*/ 23 h 48"/>
                <a:gd name="T6" fmla="*/ 70 w 77"/>
                <a:gd name="T7" fmla="*/ 48 h 48"/>
                <a:gd name="T8" fmla="*/ 0 w 77"/>
                <a:gd name="T9" fmla="*/ 2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8">
                  <a:moveTo>
                    <a:pt x="0" y="28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45" y="0"/>
                    <a:pt x="77" y="23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27" y="23"/>
                    <a:pt x="0" y="28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434"/>
            <p:cNvSpPr/>
            <p:nvPr/>
          </p:nvSpPr>
          <p:spPr bwMode="auto">
            <a:xfrm>
              <a:off x="1170301" y="5164661"/>
              <a:ext cx="26897" cy="52514"/>
            </a:xfrm>
            <a:custGeom>
              <a:avLst/>
              <a:gdLst>
                <a:gd name="T0" fmla="*/ 14 w 15"/>
                <a:gd name="T1" fmla="*/ 2 h 28"/>
                <a:gd name="T2" fmla="*/ 15 w 15"/>
                <a:gd name="T3" fmla="*/ 1 h 28"/>
                <a:gd name="T4" fmla="*/ 6 w 15"/>
                <a:gd name="T5" fmla="*/ 0 h 28"/>
                <a:gd name="T6" fmla="*/ 0 w 15"/>
                <a:gd name="T7" fmla="*/ 28 h 28"/>
                <a:gd name="T8" fmla="*/ 8 w 15"/>
                <a:gd name="T9" fmla="*/ 27 h 28"/>
                <a:gd name="T10" fmla="*/ 14 w 15"/>
                <a:gd name="T11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28">
                  <a:moveTo>
                    <a:pt x="14" y="2"/>
                  </a:moveTo>
                  <a:cubicBezTo>
                    <a:pt x="14" y="2"/>
                    <a:pt x="14" y="1"/>
                    <a:pt x="15" y="1"/>
                  </a:cubicBezTo>
                  <a:cubicBezTo>
                    <a:pt x="9" y="0"/>
                    <a:pt x="6" y="0"/>
                    <a:pt x="6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" y="27"/>
                    <a:pt x="5" y="27"/>
                    <a:pt x="8" y="27"/>
                  </a:cubicBezTo>
                  <a:cubicBezTo>
                    <a:pt x="7" y="19"/>
                    <a:pt x="10" y="10"/>
                    <a:pt x="14" y="2"/>
                  </a:cubicBez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435"/>
            <p:cNvSpPr/>
            <p:nvPr/>
          </p:nvSpPr>
          <p:spPr bwMode="auto">
            <a:xfrm>
              <a:off x="1274047" y="5199243"/>
              <a:ext cx="39705" cy="55075"/>
            </a:xfrm>
            <a:custGeom>
              <a:avLst/>
              <a:gdLst>
                <a:gd name="T0" fmla="*/ 13 w 21"/>
                <a:gd name="T1" fmla="*/ 0 h 30"/>
                <a:gd name="T2" fmla="*/ 9 w 21"/>
                <a:gd name="T3" fmla="*/ 13 h 30"/>
                <a:gd name="T4" fmla="*/ 0 w 21"/>
                <a:gd name="T5" fmla="*/ 22 h 30"/>
                <a:gd name="T6" fmla="*/ 14 w 21"/>
                <a:gd name="T7" fmla="*/ 30 h 30"/>
                <a:gd name="T8" fmla="*/ 21 w 21"/>
                <a:gd name="T9" fmla="*/ 5 h 30"/>
                <a:gd name="T10" fmla="*/ 13 w 21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0">
                  <a:moveTo>
                    <a:pt x="13" y="0"/>
                  </a:moveTo>
                  <a:cubicBezTo>
                    <a:pt x="13" y="4"/>
                    <a:pt x="12" y="9"/>
                    <a:pt x="9" y="13"/>
                  </a:cubicBezTo>
                  <a:cubicBezTo>
                    <a:pt x="7" y="16"/>
                    <a:pt x="3" y="20"/>
                    <a:pt x="0" y="22"/>
                  </a:cubicBezTo>
                  <a:cubicBezTo>
                    <a:pt x="9" y="26"/>
                    <a:pt x="14" y="30"/>
                    <a:pt x="14" y="3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9" y="3"/>
                    <a:pt x="16" y="1"/>
                    <a:pt x="13" y="0"/>
                  </a:cubicBez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4" name="Freeform 1436"/>
            <p:cNvSpPr/>
            <p:nvPr/>
          </p:nvSpPr>
          <p:spPr bwMode="auto">
            <a:xfrm>
              <a:off x="757878" y="4738149"/>
              <a:ext cx="148575" cy="244636"/>
            </a:xfrm>
            <a:custGeom>
              <a:avLst/>
              <a:gdLst>
                <a:gd name="T0" fmla="*/ 75 w 79"/>
                <a:gd name="T1" fmla="*/ 0 h 131"/>
                <a:gd name="T2" fmla="*/ 58 w 79"/>
                <a:gd name="T3" fmla="*/ 8 h 131"/>
                <a:gd name="T4" fmla="*/ 37 w 79"/>
                <a:gd name="T5" fmla="*/ 20 h 131"/>
                <a:gd name="T6" fmla="*/ 8 w 79"/>
                <a:gd name="T7" fmla="*/ 41 h 131"/>
                <a:gd name="T8" fmla="*/ 10 w 79"/>
                <a:gd name="T9" fmla="*/ 76 h 131"/>
                <a:gd name="T10" fmla="*/ 28 w 79"/>
                <a:gd name="T11" fmla="*/ 111 h 131"/>
                <a:gd name="T12" fmla="*/ 49 w 79"/>
                <a:gd name="T13" fmla="*/ 130 h 131"/>
                <a:gd name="T14" fmla="*/ 60 w 79"/>
                <a:gd name="T15" fmla="*/ 119 h 131"/>
                <a:gd name="T16" fmla="*/ 52 w 79"/>
                <a:gd name="T17" fmla="*/ 85 h 131"/>
                <a:gd name="T18" fmla="*/ 33 w 79"/>
                <a:gd name="T19" fmla="*/ 55 h 131"/>
                <a:gd name="T20" fmla="*/ 55 w 79"/>
                <a:gd name="T21" fmla="*/ 36 h 131"/>
                <a:gd name="T22" fmla="*/ 79 w 79"/>
                <a:gd name="T23" fmla="*/ 17 h 131"/>
                <a:gd name="T24" fmla="*/ 75 w 79"/>
                <a:gd name="T2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131">
                  <a:moveTo>
                    <a:pt x="75" y="0"/>
                  </a:moveTo>
                  <a:cubicBezTo>
                    <a:pt x="68" y="1"/>
                    <a:pt x="64" y="5"/>
                    <a:pt x="58" y="8"/>
                  </a:cubicBezTo>
                  <a:cubicBezTo>
                    <a:pt x="51" y="12"/>
                    <a:pt x="43" y="16"/>
                    <a:pt x="37" y="20"/>
                  </a:cubicBezTo>
                  <a:cubicBezTo>
                    <a:pt x="27" y="26"/>
                    <a:pt x="15" y="32"/>
                    <a:pt x="8" y="41"/>
                  </a:cubicBezTo>
                  <a:cubicBezTo>
                    <a:pt x="0" y="50"/>
                    <a:pt x="6" y="67"/>
                    <a:pt x="10" y="76"/>
                  </a:cubicBezTo>
                  <a:cubicBezTo>
                    <a:pt x="15" y="88"/>
                    <a:pt x="22" y="100"/>
                    <a:pt x="28" y="111"/>
                  </a:cubicBezTo>
                  <a:cubicBezTo>
                    <a:pt x="32" y="116"/>
                    <a:pt x="42" y="131"/>
                    <a:pt x="49" y="130"/>
                  </a:cubicBezTo>
                  <a:cubicBezTo>
                    <a:pt x="52" y="130"/>
                    <a:pt x="58" y="122"/>
                    <a:pt x="60" y="119"/>
                  </a:cubicBezTo>
                  <a:cubicBezTo>
                    <a:pt x="74" y="105"/>
                    <a:pt x="59" y="97"/>
                    <a:pt x="52" y="85"/>
                  </a:cubicBezTo>
                  <a:cubicBezTo>
                    <a:pt x="48" y="80"/>
                    <a:pt x="32" y="58"/>
                    <a:pt x="33" y="55"/>
                  </a:cubicBezTo>
                  <a:cubicBezTo>
                    <a:pt x="33" y="51"/>
                    <a:pt x="51" y="39"/>
                    <a:pt x="55" y="36"/>
                  </a:cubicBezTo>
                  <a:cubicBezTo>
                    <a:pt x="61" y="31"/>
                    <a:pt x="76" y="25"/>
                    <a:pt x="79" y="17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126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5" name="Freeform 1437"/>
            <p:cNvSpPr/>
            <p:nvPr/>
          </p:nvSpPr>
          <p:spPr bwMode="auto">
            <a:xfrm>
              <a:off x="761720" y="4738149"/>
              <a:ext cx="144732" cy="244636"/>
            </a:xfrm>
            <a:custGeom>
              <a:avLst/>
              <a:gdLst>
                <a:gd name="T0" fmla="*/ 49 w 77"/>
                <a:gd name="T1" fmla="*/ 33 h 131"/>
                <a:gd name="T2" fmla="*/ 58 w 77"/>
                <a:gd name="T3" fmla="*/ 7 h 131"/>
                <a:gd name="T4" fmla="*/ 73 w 77"/>
                <a:gd name="T5" fmla="*/ 0 h 131"/>
                <a:gd name="T6" fmla="*/ 77 w 77"/>
                <a:gd name="T7" fmla="*/ 17 h 131"/>
                <a:gd name="T8" fmla="*/ 53 w 77"/>
                <a:gd name="T9" fmla="*/ 36 h 131"/>
                <a:gd name="T10" fmla="*/ 32 w 77"/>
                <a:gd name="T11" fmla="*/ 53 h 131"/>
                <a:gd name="T12" fmla="*/ 9 w 77"/>
                <a:gd name="T13" fmla="*/ 59 h 131"/>
                <a:gd name="T14" fmla="*/ 36 w 77"/>
                <a:gd name="T15" fmla="*/ 103 h 131"/>
                <a:gd name="T16" fmla="*/ 47 w 77"/>
                <a:gd name="T17" fmla="*/ 104 h 131"/>
                <a:gd name="T18" fmla="*/ 54 w 77"/>
                <a:gd name="T19" fmla="*/ 91 h 131"/>
                <a:gd name="T20" fmla="*/ 58 w 77"/>
                <a:gd name="T21" fmla="*/ 119 h 131"/>
                <a:gd name="T22" fmla="*/ 47 w 77"/>
                <a:gd name="T23" fmla="*/ 130 h 131"/>
                <a:gd name="T24" fmla="*/ 26 w 77"/>
                <a:gd name="T25" fmla="*/ 111 h 131"/>
                <a:gd name="T26" fmla="*/ 8 w 77"/>
                <a:gd name="T27" fmla="*/ 76 h 131"/>
                <a:gd name="T28" fmla="*/ 3 w 77"/>
                <a:gd name="T29" fmla="*/ 47 h 131"/>
                <a:gd name="T30" fmla="*/ 49 w 77"/>
                <a:gd name="T31" fmla="*/ 3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" h="131">
                  <a:moveTo>
                    <a:pt x="49" y="33"/>
                  </a:moveTo>
                  <a:cubicBezTo>
                    <a:pt x="58" y="26"/>
                    <a:pt x="58" y="7"/>
                    <a:pt x="58" y="7"/>
                  </a:cubicBezTo>
                  <a:cubicBezTo>
                    <a:pt x="63" y="4"/>
                    <a:pt x="67" y="1"/>
                    <a:pt x="73" y="0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74" y="25"/>
                    <a:pt x="59" y="31"/>
                    <a:pt x="53" y="36"/>
                  </a:cubicBezTo>
                  <a:cubicBezTo>
                    <a:pt x="49" y="39"/>
                    <a:pt x="36" y="48"/>
                    <a:pt x="32" y="53"/>
                  </a:cubicBezTo>
                  <a:cubicBezTo>
                    <a:pt x="23" y="52"/>
                    <a:pt x="12" y="52"/>
                    <a:pt x="9" y="59"/>
                  </a:cubicBezTo>
                  <a:cubicBezTo>
                    <a:pt x="5" y="67"/>
                    <a:pt x="26" y="90"/>
                    <a:pt x="36" y="103"/>
                  </a:cubicBezTo>
                  <a:cubicBezTo>
                    <a:pt x="37" y="106"/>
                    <a:pt x="45" y="105"/>
                    <a:pt x="47" y="104"/>
                  </a:cubicBezTo>
                  <a:cubicBezTo>
                    <a:pt x="50" y="102"/>
                    <a:pt x="54" y="97"/>
                    <a:pt x="54" y="91"/>
                  </a:cubicBezTo>
                  <a:cubicBezTo>
                    <a:pt x="61" y="100"/>
                    <a:pt x="69" y="107"/>
                    <a:pt x="58" y="119"/>
                  </a:cubicBezTo>
                  <a:cubicBezTo>
                    <a:pt x="56" y="122"/>
                    <a:pt x="50" y="130"/>
                    <a:pt x="47" y="130"/>
                  </a:cubicBezTo>
                  <a:cubicBezTo>
                    <a:pt x="40" y="131"/>
                    <a:pt x="30" y="116"/>
                    <a:pt x="26" y="111"/>
                  </a:cubicBezTo>
                  <a:cubicBezTo>
                    <a:pt x="20" y="100"/>
                    <a:pt x="13" y="88"/>
                    <a:pt x="8" y="76"/>
                  </a:cubicBezTo>
                  <a:cubicBezTo>
                    <a:pt x="4" y="69"/>
                    <a:pt x="0" y="56"/>
                    <a:pt x="3" y="47"/>
                  </a:cubicBezTo>
                  <a:cubicBezTo>
                    <a:pt x="20" y="49"/>
                    <a:pt x="34" y="45"/>
                    <a:pt x="49" y="33"/>
                  </a:cubicBez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6" name="Freeform 1438"/>
            <p:cNvSpPr/>
            <p:nvPr/>
          </p:nvSpPr>
          <p:spPr bwMode="auto">
            <a:xfrm>
              <a:off x="896206" y="4981504"/>
              <a:ext cx="172910" cy="365033"/>
            </a:xfrm>
            <a:custGeom>
              <a:avLst/>
              <a:gdLst>
                <a:gd name="T0" fmla="*/ 4 w 92"/>
                <a:gd name="T1" fmla="*/ 0 h 195"/>
                <a:gd name="T2" fmla="*/ 9 w 92"/>
                <a:gd name="T3" fmla="*/ 41 h 195"/>
                <a:gd name="T4" fmla="*/ 26 w 92"/>
                <a:gd name="T5" fmla="*/ 54 h 195"/>
                <a:gd name="T6" fmla="*/ 19 w 92"/>
                <a:gd name="T7" fmla="*/ 187 h 195"/>
                <a:gd name="T8" fmla="*/ 39 w 92"/>
                <a:gd name="T9" fmla="*/ 195 h 195"/>
                <a:gd name="T10" fmla="*/ 42 w 92"/>
                <a:gd name="T11" fmla="*/ 56 h 195"/>
                <a:gd name="T12" fmla="*/ 55 w 92"/>
                <a:gd name="T13" fmla="*/ 55 h 195"/>
                <a:gd name="T14" fmla="*/ 60 w 92"/>
                <a:gd name="T15" fmla="*/ 192 h 195"/>
                <a:gd name="T16" fmla="*/ 75 w 92"/>
                <a:gd name="T17" fmla="*/ 182 h 195"/>
                <a:gd name="T18" fmla="*/ 81 w 92"/>
                <a:gd name="T19" fmla="*/ 177 h 195"/>
                <a:gd name="T20" fmla="*/ 70 w 92"/>
                <a:gd name="T21" fmla="*/ 53 h 195"/>
                <a:gd name="T22" fmla="*/ 86 w 92"/>
                <a:gd name="T23" fmla="*/ 42 h 195"/>
                <a:gd name="T24" fmla="*/ 89 w 92"/>
                <a:gd name="T25" fmla="*/ 3 h 195"/>
                <a:gd name="T26" fmla="*/ 4 w 92"/>
                <a:gd name="T27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95">
                  <a:moveTo>
                    <a:pt x="4" y="0"/>
                  </a:moveTo>
                  <a:cubicBezTo>
                    <a:pt x="4" y="0"/>
                    <a:pt x="0" y="25"/>
                    <a:pt x="9" y="41"/>
                  </a:cubicBezTo>
                  <a:cubicBezTo>
                    <a:pt x="12" y="47"/>
                    <a:pt x="19" y="52"/>
                    <a:pt x="26" y="54"/>
                  </a:cubicBezTo>
                  <a:cubicBezTo>
                    <a:pt x="19" y="187"/>
                    <a:pt x="19" y="187"/>
                    <a:pt x="19" y="187"/>
                  </a:cubicBezTo>
                  <a:cubicBezTo>
                    <a:pt x="39" y="195"/>
                    <a:pt x="39" y="195"/>
                    <a:pt x="39" y="195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9" y="56"/>
                    <a:pt x="55" y="55"/>
                  </a:cubicBezTo>
                  <a:cubicBezTo>
                    <a:pt x="60" y="192"/>
                    <a:pt x="60" y="192"/>
                    <a:pt x="60" y="192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81" y="177"/>
                    <a:pt x="81" y="177"/>
                    <a:pt x="81" y="177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3"/>
                    <a:pt x="80" y="52"/>
                    <a:pt x="86" y="42"/>
                  </a:cubicBezTo>
                  <a:cubicBezTo>
                    <a:pt x="91" y="34"/>
                    <a:pt x="92" y="21"/>
                    <a:pt x="89" y="3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126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7" name="Freeform 1439"/>
            <p:cNvSpPr/>
            <p:nvPr/>
          </p:nvSpPr>
          <p:spPr bwMode="auto">
            <a:xfrm>
              <a:off x="1017884" y="4985347"/>
              <a:ext cx="48671" cy="56356"/>
            </a:xfrm>
            <a:custGeom>
              <a:avLst/>
              <a:gdLst>
                <a:gd name="T0" fmla="*/ 6 w 26"/>
                <a:gd name="T1" fmla="*/ 20 h 30"/>
                <a:gd name="T2" fmla="*/ 22 w 26"/>
                <a:gd name="T3" fmla="*/ 26 h 30"/>
                <a:gd name="T4" fmla="*/ 26 w 26"/>
                <a:gd name="T5" fmla="*/ 24 h 30"/>
                <a:gd name="T6" fmla="*/ 24 w 26"/>
                <a:gd name="T7" fmla="*/ 1 h 30"/>
                <a:gd name="T8" fmla="*/ 0 w 26"/>
                <a:gd name="T9" fmla="*/ 0 h 30"/>
                <a:gd name="T10" fmla="*/ 6 w 26"/>
                <a:gd name="T11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0">
                  <a:moveTo>
                    <a:pt x="6" y="20"/>
                  </a:moveTo>
                  <a:cubicBezTo>
                    <a:pt x="10" y="26"/>
                    <a:pt x="15" y="30"/>
                    <a:pt x="22" y="26"/>
                  </a:cubicBezTo>
                  <a:cubicBezTo>
                    <a:pt x="23" y="25"/>
                    <a:pt x="25" y="25"/>
                    <a:pt x="26" y="24"/>
                  </a:cubicBezTo>
                  <a:cubicBezTo>
                    <a:pt x="26" y="17"/>
                    <a:pt x="26" y="10"/>
                    <a:pt x="24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7"/>
                    <a:pt x="3" y="14"/>
                    <a:pt x="6" y="20"/>
                  </a:cubicBez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8" name="Freeform 1440"/>
            <p:cNvSpPr/>
            <p:nvPr/>
          </p:nvSpPr>
          <p:spPr bwMode="auto">
            <a:xfrm>
              <a:off x="902610" y="4981504"/>
              <a:ext cx="42267" cy="60198"/>
            </a:xfrm>
            <a:custGeom>
              <a:avLst/>
              <a:gdLst>
                <a:gd name="T0" fmla="*/ 1 w 23"/>
                <a:gd name="T1" fmla="*/ 23 h 32"/>
                <a:gd name="T2" fmla="*/ 13 w 23"/>
                <a:gd name="T3" fmla="*/ 28 h 32"/>
                <a:gd name="T4" fmla="*/ 19 w 23"/>
                <a:gd name="T5" fmla="*/ 22 h 32"/>
                <a:gd name="T6" fmla="*/ 23 w 23"/>
                <a:gd name="T7" fmla="*/ 1 h 32"/>
                <a:gd name="T8" fmla="*/ 1 w 23"/>
                <a:gd name="T9" fmla="*/ 0 h 32"/>
                <a:gd name="T10" fmla="*/ 1 w 23"/>
                <a:gd name="T11" fmla="*/ 23 h 32"/>
                <a:gd name="T12" fmla="*/ 1 w 23"/>
                <a:gd name="T13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2">
                  <a:moveTo>
                    <a:pt x="1" y="23"/>
                  </a:moveTo>
                  <a:cubicBezTo>
                    <a:pt x="4" y="26"/>
                    <a:pt x="8" y="32"/>
                    <a:pt x="13" y="28"/>
                  </a:cubicBezTo>
                  <a:cubicBezTo>
                    <a:pt x="16" y="26"/>
                    <a:pt x="18" y="24"/>
                    <a:pt x="19" y="22"/>
                  </a:cubicBezTo>
                  <a:cubicBezTo>
                    <a:pt x="23" y="15"/>
                    <a:pt x="23" y="8"/>
                    <a:pt x="23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1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9" name="Freeform 1441"/>
            <p:cNvSpPr/>
            <p:nvPr/>
          </p:nvSpPr>
          <p:spPr bwMode="auto">
            <a:xfrm>
              <a:off x="903891" y="5021209"/>
              <a:ext cx="162664" cy="325328"/>
            </a:xfrm>
            <a:custGeom>
              <a:avLst/>
              <a:gdLst>
                <a:gd name="T0" fmla="*/ 75 w 87"/>
                <a:gd name="T1" fmla="*/ 18 h 174"/>
                <a:gd name="T2" fmla="*/ 44 w 87"/>
                <a:gd name="T3" fmla="*/ 27 h 174"/>
                <a:gd name="T4" fmla="*/ 14 w 87"/>
                <a:gd name="T5" fmla="*/ 16 h 174"/>
                <a:gd name="T6" fmla="*/ 2 w 87"/>
                <a:gd name="T7" fmla="*/ 3 h 174"/>
                <a:gd name="T8" fmla="*/ 0 w 87"/>
                <a:gd name="T9" fmla="*/ 0 h 174"/>
                <a:gd name="T10" fmla="*/ 5 w 87"/>
                <a:gd name="T11" fmla="*/ 20 h 174"/>
                <a:gd name="T12" fmla="*/ 22 w 87"/>
                <a:gd name="T13" fmla="*/ 33 h 174"/>
                <a:gd name="T14" fmla="*/ 22 w 87"/>
                <a:gd name="T15" fmla="*/ 36 h 174"/>
                <a:gd name="T16" fmla="*/ 29 w 87"/>
                <a:gd name="T17" fmla="*/ 37 h 174"/>
                <a:gd name="T18" fmla="*/ 30 w 87"/>
                <a:gd name="T19" fmla="*/ 38 h 174"/>
                <a:gd name="T20" fmla="*/ 27 w 87"/>
                <a:gd name="T21" fmla="*/ 117 h 174"/>
                <a:gd name="T22" fmla="*/ 25 w 87"/>
                <a:gd name="T23" fmla="*/ 157 h 174"/>
                <a:gd name="T24" fmla="*/ 25 w 87"/>
                <a:gd name="T25" fmla="*/ 170 h 174"/>
                <a:gd name="T26" fmla="*/ 35 w 87"/>
                <a:gd name="T27" fmla="*/ 174 h 174"/>
                <a:gd name="T28" fmla="*/ 38 w 87"/>
                <a:gd name="T29" fmla="*/ 35 h 174"/>
                <a:gd name="T30" fmla="*/ 51 w 87"/>
                <a:gd name="T31" fmla="*/ 34 h 174"/>
                <a:gd name="T32" fmla="*/ 56 w 87"/>
                <a:gd name="T33" fmla="*/ 171 h 174"/>
                <a:gd name="T34" fmla="*/ 65 w 87"/>
                <a:gd name="T35" fmla="*/ 165 h 174"/>
                <a:gd name="T36" fmla="*/ 64 w 87"/>
                <a:gd name="T37" fmla="*/ 131 h 174"/>
                <a:gd name="T38" fmla="*/ 61 w 87"/>
                <a:gd name="T39" fmla="*/ 86 h 174"/>
                <a:gd name="T40" fmla="*/ 59 w 87"/>
                <a:gd name="T41" fmla="*/ 62 h 174"/>
                <a:gd name="T42" fmla="*/ 58 w 87"/>
                <a:gd name="T43" fmla="*/ 43 h 174"/>
                <a:gd name="T44" fmla="*/ 61 w 87"/>
                <a:gd name="T45" fmla="*/ 37 h 174"/>
                <a:gd name="T46" fmla="*/ 66 w 87"/>
                <a:gd name="T47" fmla="*/ 36 h 174"/>
                <a:gd name="T48" fmla="*/ 66 w 87"/>
                <a:gd name="T49" fmla="*/ 32 h 174"/>
                <a:gd name="T50" fmla="*/ 82 w 87"/>
                <a:gd name="T51" fmla="*/ 21 h 174"/>
                <a:gd name="T52" fmla="*/ 87 w 87"/>
                <a:gd name="T53" fmla="*/ 4 h 174"/>
                <a:gd name="T54" fmla="*/ 75 w 87"/>
                <a:gd name="T55" fmla="*/ 1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174">
                  <a:moveTo>
                    <a:pt x="75" y="18"/>
                  </a:moveTo>
                  <a:cubicBezTo>
                    <a:pt x="66" y="24"/>
                    <a:pt x="55" y="26"/>
                    <a:pt x="44" y="27"/>
                  </a:cubicBezTo>
                  <a:cubicBezTo>
                    <a:pt x="33" y="27"/>
                    <a:pt x="23" y="24"/>
                    <a:pt x="14" y="16"/>
                  </a:cubicBezTo>
                  <a:cubicBezTo>
                    <a:pt x="9" y="12"/>
                    <a:pt x="5" y="8"/>
                    <a:pt x="2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7"/>
                    <a:pt x="1" y="14"/>
                    <a:pt x="5" y="20"/>
                  </a:cubicBezTo>
                  <a:cubicBezTo>
                    <a:pt x="8" y="26"/>
                    <a:pt x="15" y="31"/>
                    <a:pt x="22" y="3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4" y="37"/>
                    <a:pt x="27" y="37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1" y="64"/>
                    <a:pt x="28" y="91"/>
                    <a:pt x="27" y="117"/>
                  </a:cubicBezTo>
                  <a:cubicBezTo>
                    <a:pt x="26" y="130"/>
                    <a:pt x="26" y="144"/>
                    <a:pt x="25" y="157"/>
                  </a:cubicBezTo>
                  <a:cubicBezTo>
                    <a:pt x="25" y="161"/>
                    <a:pt x="25" y="166"/>
                    <a:pt x="25" y="170"/>
                  </a:cubicBezTo>
                  <a:cubicBezTo>
                    <a:pt x="35" y="174"/>
                    <a:pt x="35" y="174"/>
                    <a:pt x="35" y="174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5"/>
                    <a:pt x="45" y="35"/>
                    <a:pt x="51" y="34"/>
                  </a:cubicBezTo>
                  <a:cubicBezTo>
                    <a:pt x="56" y="171"/>
                    <a:pt x="56" y="171"/>
                    <a:pt x="56" y="171"/>
                  </a:cubicBezTo>
                  <a:cubicBezTo>
                    <a:pt x="65" y="165"/>
                    <a:pt x="65" y="165"/>
                    <a:pt x="65" y="165"/>
                  </a:cubicBezTo>
                  <a:cubicBezTo>
                    <a:pt x="63" y="154"/>
                    <a:pt x="64" y="142"/>
                    <a:pt x="64" y="131"/>
                  </a:cubicBezTo>
                  <a:cubicBezTo>
                    <a:pt x="64" y="116"/>
                    <a:pt x="63" y="101"/>
                    <a:pt x="61" y="86"/>
                  </a:cubicBezTo>
                  <a:cubicBezTo>
                    <a:pt x="60" y="78"/>
                    <a:pt x="59" y="70"/>
                    <a:pt x="59" y="62"/>
                  </a:cubicBezTo>
                  <a:cubicBezTo>
                    <a:pt x="59" y="56"/>
                    <a:pt x="59" y="49"/>
                    <a:pt x="58" y="43"/>
                  </a:cubicBezTo>
                  <a:cubicBezTo>
                    <a:pt x="57" y="40"/>
                    <a:pt x="58" y="37"/>
                    <a:pt x="61" y="37"/>
                  </a:cubicBezTo>
                  <a:cubicBezTo>
                    <a:pt x="63" y="36"/>
                    <a:pt x="64" y="36"/>
                    <a:pt x="66" y="36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6" y="32"/>
                    <a:pt x="76" y="31"/>
                    <a:pt x="82" y="21"/>
                  </a:cubicBezTo>
                  <a:cubicBezTo>
                    <a:pt x="85" y="17"/>
                    <a:pt x="86" y="11"/>
                    <a:pt x="87" y="4"/>
                  </a:cubicBezTo>
                  <a:cubicBezTo>
                    <a:pt x="84" y="9"/>
                    <a:pt x="80" y="14"/>
                    <a:pt x="75" y="18"/>
                  </a:cubicBez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0" name="Freeform 1442"/>
            <p:cNvSpPr/>
            <p:nvPr/>
          </p:nvSpPr>
          <p:spPr bwMode="auto">
            <a:xfrm>
              <a:off x="903891" y="4966134"/>
              <a:ext cx="161383" cy="28178"/>
            </a:xfrm>
            <a:custGeom>
              <a:avLst/>
              <a:gdLst>
                <a:gd name="T0" fmla="*/ 1 w 86"/>
                <a:gd name="T1" fmla="*/ 6 h 15"/>
                <a:gd name="T2" fmla="*/ 0 w 86"/>
                <a:gd name="T3" fmla="*/ 12 h 15"/>
                <a:gd name="T4" fmla="*/ 28 w 86"/>
                <a:gd name="T5" fmla="*/ 13 h 15"/>
                <a:gd name="T6" fmla="*/ 56 w 86"/>
                <a:gd name="T7" fmla="*/ 14 h 15"/>
                <a:gd name="T8" fmla="*/ 86 w 86"/>
                <a:gd name="T9" fmla="*/ 13 h 15"/>
                <a:gd name="T10" fmla="*/ 85 w 86"/>
                <a:gd name="T11" fmla="*/ 9 h 15"/>
                <a:gd name="T12" fmla="*/ 1 w 86"/>
                <a:gd name="T13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5">
                  <a:moveTo>
                    <a:pt x="1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3" y="12"/>
                    <a:pt x="28" y="13"/>
                  </a:cubicBezTo>
                  <a:cubicBezTo>
                    <a:pt x="33" y="13"/>
                    <a:pt x="50" y="14"/>
                    <a:pt x="56" y="14"/>
                  </a:cubicBezTo>
                  <a:cubicBezTo>
                    <a:pt x="66" y="14"/>
                    <a:pt x="81" y="15"/>
                    <a:pt x="86" y="13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5" y="9"/>
                    <a:pt x="38" y="0"/>
                    <a:pt x="1" y="6"/>
                  </a:cubicBez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1" name="Freeform 1443"/>
            <p:cNvSpPr/>
            <p:nvPr/>
          </p:nvSpPr>
          <p:spPr bwMode="auto">
            <a:xfrm>
              <a:off x="851377" y="5285058"/>
              <a:ext cx="130643" cy="69164"/>
            </a:xfrm>
            <a:custGeom>
              <a:avLst/>
              <a:gdLst>
                <a:gd name="T0" fmla="*/ 6 w 70"/>
                <a:gd name="T1" fmla="*/ 36 h 37"/>
                <a:gd name="T2" fmla="*/ 67 w 70"/>
                <a:gd name="T3" fmla="*/ 33 h 37"/>
                <a:gd name="T4" fmla="*/ 35 w 70"/>
                <a:gd name="T5" fmla="*/ 2 h 37"/>
                <a:gd name="T6" fmla="*/ 6 w 70"/>
                <a:gd name="T7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37">
                  <a:moveTo>
                    <a:pt x="6" y="36"/>
                  </a:moveTo>
                  <a:cubicBezTo>
                    <a:pt x="6" y="36"/>
                    <a:pt x="52" y="37"/>
                    <a:pt x="67" y="33"/>
                  </a:cubicBezTo>
                  <a:cubicBezTo>
                    <a:pt x="67" y="33"/>
                    <a:pt x="70" y="4"/>
                    <a:pt x="35" y="2"/>
                  </a:cubicBezTo>
                  <a:cubicBezTo>
                    <a:pt x="0" y="0"/>
                    <a:pt x="0" y="33"/>
                    <a:pt x="6" y="36"/>
                  </a:cubicBezTo>
                  <a:close/>
                </a:path>
              </a:pathLst>
            </a:custGeom>
            <a:solidFill>
              <a:srgbClr val="68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2" name="Freeform 1444"/>
            <p:cNvSpPr/>
            <p:nvPr/>
          </p:nvSpPr>
          <p:spPr bwMode="auto">
            <a:xfrm>
              <a:off x="860343" y="5286339"/>
              <a:ext cx="105027" cy="58918"/>
            </a:xfrm>
            <a:custGeom>
              <a:avLst/>
              <a:gdLst>
                <a:gd name="T0" fmla="*/ 56 w 56"/>
                <a:gd name="T1" fmla="*/ 12 h 31"/>
                <a:gd name="T2" fmla="*/ 30 w 56"/>
                <a:gd name="T3" fmla="*/ 1 h 31"/>
                <a:gd name="T4" fmla="*/ 0 w 56"/>
                <a:gd name="T5" fmla="*/ 17 h 31"/>
                <a:gd name="T6" fmla="*/ 56 w 56"/>
                <a:gd name="T7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31">
                  <a:moveTo>
                    <a:pt x="56" y="12"/>
                  </a:moveTo>
                  <a:cubicBezTo>
                    <a:pt x="51" y="6"/>
                    <a:pt x="44" y="1"/>
                    <a:pt x="30" y="1"/>
                  </a:cubicBezTo>
                  <a:cubicBezTo>
                    <a:pt x="12" y="0"/>
                    <a:pt x="3" y="8"/>
                    <a:pt x="0" y="17"/>
                  </a:cubicBezTo>
                  <a:cubicBezTo>
                    <a:pt x="9" y="31"/>
                    <a:pt x="51" y="30"/>
                    <a:pt x="56" y="12"/>
                  </a:cubicBezTo>
                  <a:close/>
                </a:path>
              </a:pathLst>
            </a:custGeom>
            <a:solidFill>
              <a:srgbClr val="7F57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3" name="Freeform 1445"/>
            <p:cNvSpPr/>
            <p:nvPr/>
          </p:nvSpPr>
          <p:spPr bwMode="auto">
            <a:xfrm>
              <a:off x="883398" y="5299147"/>
              <a:ext cx="19212" cy="10247"/>
            </a:xfrm>
            <a:custGeom>
              <a:avLst/>
              <a:gdLst>
                <a:gd name="T0" fmla="*/ 10 w 10"/>
                <a:gd name="T1" fmla="*/ 2 h 5"/>
                <a:gd name="T2" fmla="*/ 5 w 10"/>
                <a:gd name="T3" fmla="*/ 5 h 5"/>
                <a:gd name="T4" fmla="*/ 0 w 10"/>
                <a:gd name="T5" fmla="*/ 2 h 5"/>
                <a:gd name="T6" fmla="*/ 5 w 10"/>
                <a:gd name="T7" fmla="*/ 0 h 5"/>
                <a:gd name="T8" fmla="*/ 10 w 10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">
                  <a:moveTo>
                    <a:pt x="10" y="2"/>
                  </a:moveTo>
                  <a:cubicBezTo>
                    <a:pt x="10" y="4"/>
                    <a:pt x="7" y="5"/>
                    <a:pt x="5" y="5"/>
                  </a:cubicBezTo>
                  <a:cubicBezTo>
                    <a:pt x="2" y="5"/>
                    <a:pt x="0" y="3"/>
                    <a:pt x="0" y="2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996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446"/>
            <p:cNvSpPr/>
            <p:nvPr/>
          </p:nvSpPr>
          <p:spPr bwMode="auto">
            <a:xfrm>
              <a:off x="996110" y="5285058"/>
              <a:ext cx="130643" cy="69164"/>
            </a:xfrm>
            <a:custGeom>
              <a:avLst/>
              <a:gdLst>
                <a:gd name="T0" fmla="*/ 64 w 70"/>
                <a:gd name="T1" fmla="*/ 36 h 37"/>
                <a:gd name="T2" fmla="*/ 4 w 70"/>
                <a:gd name="T3" fmla="*/ 33 h 37"/>
                <a:gd name="T4" fmla="*/ 35 w 70"/>
                <a:gd name="T5" fmla="*/ 2 h 37"/>
                <a:gd name="T6" fmla="*/ 64 w 70"/>
                <a:gd name="T7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37">
                  <a:moveTo>
                    <a:pt x="64" y="36"/>
                  </a:moveTo>
                  <a:cubicBezTo>
                    <a:pt x="64" y="36"/>
                    <a:pt x="18" y="37"/>
                    <a:pt x="4" y="33"/>
                  </a:cubicBezTo>
                  <a:cubicBezTo>
                    <a:pt x="4" y="33"/>
                    <a:pt x="0" y="4"/>
                    <a:pt x="35" y="2"/>
                  </a:cubicBezTo>
                  <a:cubicBezTo>
                    <a:pt x="70" y="0"/>
                    <a:pt x="70" y="33"/>
                    <a:pt x="64" y="36"/>
                  </a:cubicBezTo>
                  <a:close/>
                </a:path>
              </a:pathLst>
            </a:custGeom>
            <a:solidFill>
              <a:srgbClr val="68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447"/>
            <p:cNvSpPr/>
            <p:nvPr/>
          </p:nvSpPr>
          <p:spPr bwMode="auto">
            <a:xfrm>
              <a:off x="1012761" y="5286339"/>
              <a:ext cx="106308" cy="58918"/>
            </a:xfrm>
            <a:custGeom>
              <a:avLst/>
              <a:gdLst>
                <a:gd name="T0" fmla="*/ 0 w 57"/>
                <a:gd name="T1" fmla="*/ 12 h 31"/>
                <a:gd name="T2" fmla="*/ 26 w 57"/>
                <a:gd name="T3" fmla="*/ 1 h 31"/>
                <a:gd name="T4" fmla="*/ 57 w 57"/>
                <a:gd name="T5" fmla="*/ 17 h 31"/>
                <a:gd name="T6" fmla="*/ 0 w 57"/>
                <a:gd name="T7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31">
                  <a:moveTo>
                    <a:pt x="0" y="12"/>
                  </a:moveTo>
                  <a:cubicBezTo>
                    <a:pt x="5" y="6"/>
                    <a:pt x="13" y="1"/>
                    <a:pt x="26" y="1"/>
                  </a:cubicBezTo>
                  <a:cubicBezTo>
                    <a:pt x="44" y="0"/>
                    <a:pt x="53" y="8"/>
                    <a:pt x="57" y="17"/>
                  </a:cubicBezTo>
                  <a:cubicBezTo>
                    <a:pt x="47" y="31"/>
                    <a:pt x="5" y="30"/>
                    <a:pt x="0" y="12"/>
                  </a:cubicBezTo>
                  <a:close/>
                </a:path>
              </a:pathLst>
            </a:custGeom>
            <a:solidFill>
              <a:srgbClr val="7F57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Freeform 1448"/>
            <p:cNvSpPr/>
            <p:nvPr/>
          </p:nvSpPr>
          <p:spPr bwMode="auto">
            <a:xfrm>
              <a:off x="1078082" y="5299147"/>
              <a:ext cx="16651" cy="10247"/>
            </a:xfrm>
            <a:custGeom>
              <a:avLst/>
              <a:gdLst>
                <a:gd name="T0" fmla="*/ 0 w 9"/>
                <a:gd name="T1" fmla="*/ 2 h 5"/>
                <a:gd name="T2" fmla="*/ 4 w 9"/>
                <a:gd name="T3" fmla="*/ 5 h 5"/>
                <a:gd name="T4" fmla="*/ 9 w 9"/>
                <a:gd name="T5" fmla="*/ 2 h 5"/>
                <a:gd name="T6" fmla="*/ 4 w 9"/>
                <a:gd name="T7" fmla="*/ 0 h 5"/>
                <a:gd name="T8" fmla="*/ 0 w 9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0" y="2"/>
                  </a:moveTo>
                  <a:cubicBezTo>
                    <a:pt x="0" y="4"/>
                    <a:pt x="2" y="5"/>
                    <a:pt x="4" y="5"/>
                  </a:cubicBezTo>
                  <a:cubicBezTo>
                    <a:pt x="7" y="5"/>
                    <a:pt x="9" y="3"/>
                    <a:pt x="9" y="2"/>
                  </a:cubicBezTo>
                  <a:cubicBezTo>
                    <a:pt x="9" y="1"/>
                    <a:pt x="7" y="0"/>
                    <a:pt x="4" y="0"/>
                  </a:cubicBezTo>
                  <a:cubicBezTo>
                    <a:pt x="2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996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Freeform 1449"/>
            <p:cNvSpPr/>
            <p:nvPr/>
          </p:nvSpPr>
          <p:spPr bwMode="auto">
            <a:xfrm>
              <a:off x="891083" y="4739430"/>
              <a:ext cx="186999" cy="243355"/>
            </a:xfrm>
            <a:custGeom>
              <a:avLst/>
              <a:gdLst>
                <a:gd name="T0" fmla="*/ 12 w 100"/>
                <a:gd name="T1" fmla="*/ 6 h 130"/>
                <a:gd name="T2" fmla="*/ 77 w 100"/>
                <a:gd name="T3" fmla="*/ 4 h 130"/>
                <a:gd name="T4" fmla="*/ 90 w 100"/>
                <a:gd name="T5" fmla="*/ 12 h 130"/>
                <a:gd name="T6" fmla="*/ 95 w 100"/>
                <a:gd name="T7" fmla="*/ 93 h 130"/>
                <a:gd name="T8" fmla="*/ 88 w 100"/>
                <a:gd name="T9" fmla="*/ 130 h 130"/>
                <a:gd name="T10" fmla="*/ 7 w 100"/>
                <a:gd name="T11" fmla="*/ 129 h 130"/>
                <a:gd name="T12" fmla="*/ 2 w 100"/>
                <a:gd name="T13" fmla="*/ 32 h 130"/>
                <a:gd name="T14" fmla="*/ 12 w 100"/>
                <a:gd name="T15" fmla="*/ 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30">
                  <a:moveTo>
                    <a:pt x="12" y="6"/>
                  </a:moveTo>
                  <a:cubicBezTo>
                    <a:pt x="12" y="6"/>
                    <a:pt x="26" y="0"/>
                    <a:pt x="77" y="4"/>
                  </a:cubicBezTo>
                  <a:cubicBezTo>
                    <a:pt x="77" y="4"/>
                    <a:pt x="88" y="5"/>
                    <a:pt x="90" y="12"/>
                  </a:cubicBezTo>
                  <a:cubicBezTo>
                    <a:pt x="91" y="17"/>
                    <a:pt x="87" y="56"/>
                    <a:pt x="95" y="93"/>
                  </a:cubicBezTo>
                  <a:cubicBezTo>
                    <a:pt x="100" y="116"/>
                    <a:pt x="88" y="130"/>
                    <a:pt x="88" y="130"/>
                  </a:cubicBezTo>
                  <a:cubicBezTo>
                    <a:pt x="7" y="129"/>
                    <a:pt x="7" y="129"/>
                    <a:pt x="7" y="129"/>
                  </a:cubicBezTo>
                  <a:cubicBezTo>
                    <a:pt x="7" y="129"/>
                    <a:pt x="0" y="69"/>
                    <a:pt x="2" y="32"/>
                  </a:cubicBezTo>
                  <a:cubicBezTo>
                    <a:pt x="3" y="17"/>
                    <a:pt x="8" y="6"/>
                    <a:pt x="12" y="6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450"/>
            <p:cNvSpPr/>
            <p:nvPr/>
          </p:nvSpPr>
          <p:spPr bwMode="auto">
            <a:xfrm>
              <a:off x="1016603" y="4745834"/>
              <a:ext cx="61479" cy="240794"/>
            </a:xfrm>
            <a:custGeom>
              <a:avLst/>
              <a:gdLst>
                <a:gd name="T0" fmla="*/ 4 w 33"/>
                <a:gd name="T1" fmla="*/ 14 h 129"/>
                <a:gd name="T2" fmla="*/ 6 w 33"/>
                <a:gd name="T3" fmla="*/ 45 h 129"/>
                <a:gd name="T4" fmla="*/ 4 w 33"/>
                <a:gd name="T5" fmla="*/ 104 h 129"/>
                <a:gd name="T6" fmla="*/ 1 w 33"/>
                <a:gd name="T7" fmla="*/ 128 h 129"/>
                <a:gd name="T8" fmla="*/ 25 w 33"/>
                <a:gd name="T9" fmla="*/ 129 h 129"/>
                <a:gd name="T10" fmla="*/ 28 w 33"/>
                <a:gd name="T11" fmla="*/ 90 h 129"/>
                <a:gd name="T12" fmla="*/ 23 w 33"/>
                <a:gd name="T13" fmla="*/ 9 h 129"/>
                <a:gd name="T14" fmla="*/ 10 w 33"/>
                <a:gd name="T15" fmla="*/ 1 h 129"/>
                <a:gd name="T16" fmla="*/ 2 w 33"/>
                <a:gd name="T17" fmla="*/ 0 h 129"/>
                <a:gd name="T18" fmla="*/ 4 w 33"/>
                <a:gd name="T19" fmla="*/ 1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129">
                  <a:moveTo>
                    <a:pt x="4" y="14"/>
                  </a:moveTo>
                  <a:cubicBezTo>
                    <a:pt x="5" y="24"/>
                    <a:pt x="6" y="35"/>
                    <a:pt x="6" y="45"/>
                  </a:cubicBezTo>
                  <a:cubicBezTo>
                    <a:pt x="8" y="64"/>
                    <a:pt x="8" y="85"/>
                    <a:pt x="4" y="104"/>
                  </a:cubicBezTo>
                  <a:cubicBezTo>
                    <a:pt x="2" y="112"/>
                    <a:pt x="0" y="120"/>
                    <a:pt x="1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9"/>
                    <a:pt x="33" y="113"/>
                    <a:pt x="28" y="90"/>
                  </a:cubicBezTo>
                  <a:cubicBezTo>
                    <a:pt x="20" y="53"/>
                    <a:pt x="24" y="14"/>
                    <a:pt x="23" y="9"/>
                  </a:cubicBezTo>
                  <a:cubicBezTo>
                    <a:pt x="21" y="2"/>
                    <a:pt x="10" y="1"/>
                    <a:pt x="10" y="1"/>
                  </a:cubicBezTo>
                  <a:cubicBezTo>
                    <a:pt x="7" y="0"/>
                    <a:pt x="5" y="0"/>
                    <a:pt x="2" y="0"/>
                  </a:cubicBezTo>
                  <a:cubicBezTo>
                    <a:pt x="3" y="5"/>
                    <a:pt x="3" y="10"/>
                    <a:pt x="4" y="14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451"/>
            <p:cNvSpPr/>
            <p:nvPr/>
          </p:nvSpPr>
          <p:spPr bwMode="auto">
            <a:xfrm>
              <a:off x="891083" y="4745834"/>
              <a:ext cx="56356" cy="235670"/>
            </a:xfrm>
            <a:custGeom>
              <a:avLst/>
              <a:gdLst>
                <a:gd name="T0" fmla="*/ 10 w 30"/>
                <a:gd name="T1" fmla="*/ 126 h 126"/>
                <a:gd name="T2" fmla="*/ 16 w 30"/>
                <a:gd name="T3" fmla="*/ 114 h 126"/>
                <a:gd name="T4" fmla="*/ 25 w 30"/>
                <a:gd name="T5" fmla="*/ 74 h 126"/>
                <a:gd name="T6" fmla="*/ 29 w 30"/>
                <a:gd name="T7" fmla="*/ 30 h 126"/>
                <a:gd name="T8" fmla="*/ 30 w 30"/>
                <a:gd name="T9" fmla="*/ 0 h 126"/>
                <a:gd name="T10" fmla="*/ 12 w 30"/>
                <a:gd name="T11" fmla="*/ 3 h 126"/>
                <a:gd name="T12" fmla="*/ 2 w 30"/>
                <a:gd name="T13" fmla="*/ 29 h 126"/>
                <a:gd name="T14" fmla="*/ 7 w 30"/>
                <a:gd name="T15" fmla="*/ 126 h 126"/>
                <a:gd name="T16" fmla="*/ 10 w 30"/>
                <a:gd name="T1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26">
                  <a:moveTo>
                    <a:pt x="10" y="126"/>
                  </a:moveTo>
                  <a:cubicBezTo>
                    <a:pt x="12" y="123"/>
                    <a:pt x="15" y="119"/>
                    <a:pt x="16" y="114"/>
                  </a:cubicBezTo>
                  <a:cubicBezTo>
                    <a:pt x="22" y="101"/>
                    <a:pt x="22" y="88"/>
                    <a:pt x="25" y="74"/>
                  </a:cubicBezTo>
                  <a:cubicBezTo>
                    <a:pt x="27" y="59"/>
                    <a:pt x="27" y="45"/>
                    <a:pt x="29" y="30"/>
                  </a:cubicBezTo>
                  <a:cubicBezTo>
                    <a:pt x="30" y="20"/>
                    <a:pt x="30" y="10"/>
                    <a:pt x="30" y="0"/>
                  </a:cubicBezTo>
                  <a:cubicBezTo>
                    <a:pt x="17" y="2"/>
                    <a:pt x="12" y="3"/>
                    <a:pt x="12" y="3"/>
                  </a:cubicBezTo>
                  <a:cubicBezTo>
                    <a:pt x="8" y="3"/>
                    <a:pt x="3" y="14"/>
                    <a:pt x="2" y="29"/>
                  </a:cubicBezTo>
                  <a:cubicBezTo>
                    <a:pt x="0" y="66"/>
                    <a:pt x="7" y="126"/>
                    <a:pt x="7" y="126"/>
                  </a:cubicBezTo>
                  <a:lnTo>
                    <a:pt x="10" y="126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452"/>
            <p:cNvSpPr/>
            <p:nvPr/>
          </p:nvSpPr>
          <p:spPr bwMode="auto">
            <a:xfrm>
              <a:off x="891083" y="4799628"/>
              <a:ext cx="170349" cy="186999"/>
            </a:xfrm>
            <a:custGeom>
              <a:avLst/>
              <a:gdLst>
                <a:gd name="T0" fmla="*/ 68 w 91"/>
                <a:gd name="T1" fmla="*/ 97 h 100"/>
                <a:gd name="T2" fmla="*/ 46 w 91"/>
                <a:gd name="T3" fmla="*/ 96 h 100"/>
                <a:gd name="T4" fmla="*/ 26 w 91"/>
                <a:gd name="T5" fmla="*/ 95 h 100"/>
                <a:gd name="T6" fmla="*/ 9 w 91"/>
                <a:gd name="T7" fmla="*/ 72 h 100"/>
                <a:gd name="T8" fmla="*/ 7 w 91"/>
                <a:gd name="T9" fmla="*/ 23 h 100"/>
                <a:gd name="T10" fmla="*/ 3 w 91"/>
                <a:gd name="T11" fmla="*/ 2 h 100"/>
                <a:gd name="T12" fmla="*/ 2 w 91"/>
                <a:gd name="T13" fmla="*/ 0 h 100"/>
                <a:gd name="T14" fmla="*/ 7 w 91"/>
                <a:gd name="T15" fmla="*/ 97 h 100"/>
                <a:gd name="T16" fmla="*/ 90 w 91"/>
                <a:gd name="T17" fmla="*/ 100 h 100"/>
                <a:gd name="T18" fmla="*/ 91 w 91"/>
                <a:gd name="T19" fmla="*/ 98 h 100"/>
                <a:gd name="T20" fmla="*/ 68 w 91"/>
                <a:gd name="T21" fmla="*/ 9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100">
                  <a:moveTo>
                    <a:pt x="68" y="97"/>
                  </a:moveTo>
                  <a:cubicBezTo>
                    <a:pt x="61" y="97"/>
                    <a:pt x="53" y="96"/>
                    <a:pt x="46" y="96"/>
                  </a:cubicBezTo>
                  <a:cubicBezTo>
                    <a:pt x="39" y="96"/>
                    <a:pt x="33" y="96"/>
                    <a:pt x="26" y="95"/>
                  </a:cubicBezTo>
                  <a:cubicBezTo>
                    <a:pt x="14" y="92"/>
                    <a:pt x="10" y="84"/>
                    <a:pt x="9" y="72"/>
                  </a:cubicBezTo>
                  <a:cubicBezTo>
                    <a:pt x="8" y="56"/>
                    <a:pt x="8" y="40"/>
                    <a:pt x="7" y="23"/>
                  </a:cubicBezTo>
                  <a:cubicBezTo>
                    <a:pt x="6" y="16"/>
                    <a:pt x="7" y="8"/>
                    <a:pt x="3" y="2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0" y="37"/>
                    <a:pt x="7" y="97"/>
                    <a:pt x="7" y="97"/>
                  </a:cubicBezTo>
                  <a:cubicBezTo>
                    <a:pt x="90" y="100"/>
                    <a:pt x="90" y="100"/>
                    <a:pt x="90" y="100"/>
                  </a:cubicBezTo>
                  <a:cubicBezTo>
                    <a:pt x="90" y="100"/>
                    <a:pt x="91" y="99"/>
                    <a:pt x="91" y="98"/>
                  </a:cubicBezTo>
                  <a:cubicBezTo>
                    <a:pt x="83" y="98"/>
                    <a:pt x="76" y="98"/>
                    <a:pt x="68" y="9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453"/>
            <p:cNvSpPr/>
            <p:nvPr/>
          </p:nvSpPr>
          <p:spPr bwMode="auto">
            <a:xfrm>
              <a:off x="935911" y="4726621"/>
              <a:ext cx="37144" cy="43548"/>
            </a:xfrm>
            <a:custGeom>
              <a:avLst/>
              <a:gdLst>
                <a:gd name="T0" fmla="*/ 2 w 20"/>
                <a:gd name="T1" fmla="*/ 0 h 23"/>
                <a:gd name="T2" fmla="*/ 0 w 20"/>
                <a:gd name="T3" fmla="*/ 16 h 23"/>
                <a:gd name="T4" fmla="*/ 7 w 20"/>
                <a:gd name="T5" fmla="*/ 22 h 23"/>
                <a:gd name="T6" fmla="*/ 20 w 20"/>
                <a:gd name="T7" fmla="*/ 20 h 23"/>
                <a:gd name="T8" fmla="*/ 20 w 20"/>
                <a:gd name="T9" fmla="*/ 15 h 23"/>
                <a:gd name="T10" fmla="*/ 2 w 20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3">
                  <a:moveTo>
                    <a:pt x="2" y="0"/>
                  </a:moveTo>
                  <a:cubicBezTo>
                    <a:pt x="2" y="0"/>
                    <a:pt x="0" y="13"/>
                    <a:pt x="0" y="16"/>
                  </a:cubicBezTo>
                  <a:cubicBezTo>
                    <a:pt x="1" y="19"/>
                    <a:pt x="4" y="21"/>
                    <a:pt x="7" y="22"/>
                  </a:cubicBezTo>
                  <a:cubicBezTo>
                    <a:pt x="16" y="23"/>
                    <a:pt x="20" y="20"/>
                    <a:pt x="20" y="20"/>
                  </a:cubicBezTo>
                  <a:cubicBezTo>
                    <a:pt x="20" y="15"/>
                    <a:pt x="20" y="15"/>
                    <a:pt x="20" y="1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2" name="Freeform 1454"/>
            <p:cNvSpPr/>
            <p:nvPr/>
          </p:nvSpPr>
          <p:spPr bwMode="auto">
            <a:xfrm>
              <a:off x="933350" y="4721498"/>
              <a:ext cx="39705" cy="42267"/>
            </a:xfrm>
            <a:custGeom>
              <a:avLst/>
              <a:gdLst>
                <a:gd name="T0" fmla="*/ 2 w 21"/>
                <a:gd name="T1" fmla="*/ 0 h 23"/>
                <a:gd name="T2" fmla="*/ 0 w 21"/>
                <a:gd name="T3" fmla="*/ 16 h 23"/>
                <a:gd name="T4" fmla="*/ 7 w 21"/>
                <a:gd name="T5" fmla="*/ 22 h 23"/>
                <a:gd name="T6" fmla="*/ 19 w 21"/>
                <a:gd name="T7" fmla="*/ 22 h 23"/>
                <a:gd name="T8" fmla="*/ 21 w 21"/>
                <a:gd name="T9" fmla="*/ 13 h 23"/>
                <a:gd name="T10" fmla="*/ 2 w 21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2" y="0"/>
                  </a:moveTo>
                  <a:cubicBezTo>
                    <a:pt x="2" y="0"/>
                    <a:pt x="0" y="13"/>
                    <a:pt x="0" y="16"/>
                  </a:cubicBezTo>
                  <a:cubicBezTo>
                    <a:pt x="1" y="18"/>
                    <a:pt x="4" y="21"/>
                    <a:pt x="7" y="22"/>
                  </a:cubicBezTo>
                  <a:cubicBezTo>
                    <a:pt x="16" y="23"/>
                    <a:pt x="19" y="22"/>
                    <a:pt x="19" y="22"/>
                  </a:cubicBezTo>
                  <a:cubicBezTo>
                    <a:pt x="21" y="13"/>
                    <a:pt x="21" y="13"/>
                    <a:pt x="21" y="13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3" name="Freeform 1455"/>
            <p:cNvSpPr/>
            <p:nvPr/>
          </p:nvSpPr>
          <p:spPr bwMode="auto">
            <a:xfrm>
              <a:off x="935911" y="4721498"/>
              <a:ext cx="37144" cy="40986"/>
            </a:xfrm>
            <a:custGeom>
              <a:avLst/>
              <a:gdLst>
                <a:gd name="T0" fmla="*/ 11 w 20"/>
                <a:gd name="T1" fmla="*/ 14 h 22"/>
                <a:gd name="T2" fmla="*/ 17 w 20"/>
                <a:gd name="T3" fmla="*/ 22 h 22"/>
                <a:gd name="T4" fmla="*/ 18 w 20"/>
                <a:gd name="T5" fmla="*/ 22 h 22"/>
                <a:gd name="T6" fmla="*/ 20 w 20"/>
                <a:gd name="T7" fmla="*/ 13 h 22"/>
                <a:gd name="T8" fmla="*/ 1 w 20"/>
                <a:gd name="T9" fmla="*/ 0 h 22"/>
                <a:gd name="T10" fmla="*/ 0 w 20"/>
                <a:gd name="T11" fmla="*/ 6 h 22"/>
                <a:gd name="T12" fmla="*/ 11 w 20"/>
                <a:gd name="T13" fmla="*/ 1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2">
                  <a:moveTo>
                    <a:pt x="11" y="14"/>
                  </a:moveTo>
                  <a:cubicBezTo>
                    <a:pt x="13" y="17"/>
                    <a:pt x="15" y="20"/>
                    <a:pt x="17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3"/>
                    <a:pt x="0" y="6"/>
                  </a:cubicBezTo>
                  <a:cubicBezTo>
                    <a:pt x="3" y="9"/>
                    <a:pt x="8" y="10"/>
                    <a:pt x="11" y="14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4" name="Freeform 1456"/>
            <p:cNvSpPr/>
            <p:nvPr/>
          </p:nvSpPr>
          <p:spPr bwMode="auto">
            <a:xfrm>
              <a:off x="985863" y="4730464"/>
              <a:ext cx="40986" cy="33301"/>
            </a:xfrm>
            <a:custGeom>
              <a:avLst/>
              <a:gdLst>
                <a:gd name="T0" fmla="*/ 22 w 22"/>
                <a:gd name="T1" fmla="*/ 0 h 18"/>
                <a:gd name="T2" fmla="*/ 20 w 22"/>
                <a:gd name="T3" fmla="*/ 13 h 18"/>
                <a:gd name="T4" fmla="*/ 0 w 22"/>
                <a:gd name="T5" fmla="*/ 18 h 18"/>
                <a:gd name="T6" fmla="*/ 3 w 22"/>
                <a:gd name="T7" fmla="*/ 4 h 18"/>
                <a:gd name="T8" fmla="*/ 22 w 2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22" y="0"/>
                  </a:moveTo>
                  <a:cubicBezTo>
                    <a:pt x="22" y="0"/>
                    <a:pt x="21" y="12"/>
                    <a:pt x="20" y="13"/>
                  </a:cubicBezTo>
                  <a:cubicBezTo>
                    <a:pt x="19" y="14"/>
                    <a:pt x="17" y="18"/>
                    <a:pt x="0" y="18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5" name="Freeform 1457"/>
            <p:cNvSpPr/>
            <p:nvPr/>
          </p:nvSpPr>
          <p:spPr bwMode="auto">
            <a:xfrm>
              <a:off x="989706" y="4726621"/>
              <a:ext cx="39705" cy="32020"/>
            </a:xfrm>
            <a:custGeom>
              <a:avLst/>
              <a:gdLst>
                <a:gd name="T0" fmla="*/ 21 w 21"/>
                <a:gd name="T1" fmla="*/ 0 h 17"/>
                <a:gd name="T2" fmla="*/ 19 w 21"/>
                <a:gd name="T3" fmla="*/ 12 h 17"/>
                <a:gd name="T4" fmla="*/ 0 w 21"/>
                <a:gd name="T5" fmla="*/ 17 h 17"/>
                <a:gd name="T6" fmla="*/ 4 w 21"/>
                <a:gd name="T7" fmla="*/ 4 h 17"/>
                <a:gd name="T8" fmla="*/ 21 w 2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7">
                  <a:moveTo>
                    <a:pt x="21" y="0"/>
                  </a:moveTo>
                  <a:cubicBezTo>
                    <a:pt x="21" y="0"/>
                    <a:pt x="20" y="11"/>
                    <a:pt x="19" y="12"/>
                  </a:cubicBezTo>
                  <a:cubicBezTo>
                    <a:pt x="18" y="14"/>
                    <a:pt x="17" y="17"/>
                    <a:pt x="0" y="17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6" name="Freeform 1458"/>
            <p:cNvSpPr/>
            <p:nvPr/>
          </p:nvSpPr>
          <p:spPr bwMode="auto">
            <a:xfrm>
              <a:off x="993548" y="4726621"/>
              <a:ext cx="35863" cy="20493"/>
            </a:xfrm>
            <a:custGeom>
              <a:avLst/>
              <a:gdLst>
                <a:gd name="T0" fmla="*/ 5 w 19"/>
                <a:gd name="T1" fmla="*/ 8 h 11"/>
                <a:gd name="T2" fmla="*/ 12 w 19"/>
                <a:gd name="T3" fmla="*/ 4 h 11"/>
                <a:gd name="T4" fmla="*/ 19 w 19"/>
                <a:gd name="T5" fmla="*/ 3 h 11"/>
                <a:gd name="T6" fmla="*/ 19 w 19"/>
                <a:gd name="T7" fmla="*/ 0 h 11"/>
                <a:gd name="T8" fmla="*/ 2 w 19"/>
                <a:gd name="T9" fmla="*/ 4 h 11"/>
                <a:gd name="T10" fmla="*/ 0 w 19"/>
                <a:gd name="T11" fmla="*/ 11 h 11"/>
                <a:gd name="T12" fmla="*/ 5 w 19"/>
                <a:gd name="T13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1">
                  <a:moveTo>
                    <a:pt x="5" y="8"/>
                  </a:moveTo>
                  <a:cubicBezTo>
                    <a:pt x="8" y="6"/>
                    <a:pt x="10" y="5"/>
                    <a:pt x="12" y="4"/>
                  </a:cubicBezTo>
                  <a:cubicBezTo>
                    <a:pt x="14" y="3"/>
                    <a:pt x="16" y="3"/>
                    <a:pt x="19" y="3"/>
                  </a:cubicBezTo>
                  <a:cubicBezTo>
                    <a:pt x="19" y="1"/>
                    <a:pt x="19" y="0"/>
                    <a:pt x="19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0"/>
                    <a:pt x="4" y="9"/>
                    <a:pt x="5" y="8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7" name="Freeform 1459"/>
            <p:cNvSpPr/>
            <p:nvPr/>
          </p:nvSpPr>
          <p:spPr bwMode="auto">
            <a:xfrm>
              <a:off x="935911" y="4756080"/>
              <a:ext cx="84534" cy="213897"/>
            </a:xfrm>
            <a:custGeom>
              <a:avLst/>
              <a:gdLst>
                <a:gd name="T0" fmla="*/ 22 w 66"/>
                <a:gd name="T1" fmla="*/ 0 h 167"/>
                <a:gd name="T2" fmla="*/ 0 w 66"/>
                <a:gd name="T3" fmla="*/ 109 h 167"/>
                <a:gd name="T4" fmla="*/ 35 w 66"/>
                <a:gd name="T5" fmla="*/ 167 h 167"/>
                <a:gd name="T6" fmla="*/ 66 w 66"/>
                <a:gd name="T7" fmla="*/ 116 h 167"/>
                <a:gd name="T8" fmla="*/ 42 w 66"/>
                <a:gd name="T9" fmla="*/ 0 h 167"/>
                <a:gd name="T10" fmla="*/ 22 w 66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67">
                  <a:moveTo>
                    <a:pt x="22" y="0"/>
                  </a:moveTo>
                  <a:lnTo>
                    <a:pt x="0" y="109"/>
                  </a:lnTo>
                  <a:lnTo>
                    <a:pt x="35" y="167"/>
                  </a:lnTo>
                  <a:lnTo>
                    <a:pt x="66" y="116"/>
                  </a:lnTo>
                  <a:lnTo>
                    <a:pt x="42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8" name="Freeform 1460"/>
            <p:cNvSpPr/>
            <p:nvPr/>
          </p:nvSpPr>
          <p:spPr bwMode="auto">
            <a:xfrm>
              <a:off x="941035" y="4758642"/>
              <a:ext cx="73007" cy="202369"/>
            </a:xfrm>
            <a:custGeom>
              <a:avLst/>
              <a:gdLst>
                <a:gd name="T0" fmla="*/ 14 w 39"/>
                <a:gd name="T1" fmla="*/ 0 h 108"/>
                <a:gd name="T2" fmla="*/ 0 w 39"/>
                <a:gd name="T3" fmla="*/ 74 h 108"/>
                <a:gd name="T4" fmla="*/ 21 w 39"/>
                <a:gd name="T5" fmla="*/ 108 h 108"/>
                <a:gd name="T6" fmla="*/ 39 w 39"/>
                <a:gd name="T7" fmla="*/ 79 h 108"/>
                <a:gd name="T8" fmla="*/ 22 w 39"/>
                <a:gd name="T9" fmla="*/ 0 h 108"/>
                <a:gd name="T10" fmla="*/ 14 w 39"/>
                <a:gd name="T1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08">
                  <a:moveTo>
                    <a:pt x="14" y="0"/>
                  </a:moveTo>
                  <a:cubicBezTo>
                    <a:pt x="14" y="0"/>
                    <a:pt x="5" y="38"/>
                    <a:pt x="0" y="74"/>
                  </a:cubicBezTo>
                  <a:cubicBezTo>
                    <a:pt x="21" y="108"/>
                    <a:pt x="21" y="108"/>
                    <a:pt x="21" y="108"/>
                  </a:cubicBezTo>
                  <a:cubicBezTo>
                    <a:pt x="39" y="79"/>
                    <a:pt x="39" y="79"/>
                    <a:pt x="39" y="79"/>
                  </a:cubicBezTo>
                  <a:cubicBezTo>
                    <a:pt x="39" y="79"/>
                    <a:pt x="34" y="36"/>
                    <a:pt x="2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9" name="Freeform 1461"/>
            <p:cNvSpPr/>
            <p:nvPr/>
          </p:nvSpPr>
          <p:spPr bwMode="auto">
            <a:xfrm>
              <a:off x="976898" y="4758642"/>
              <a:ext cx="37144" cy="202369"/>
            </a:xfrm>
            <a:custGeom>
              <a:avLst/>
              <a:gdLst>
                <a:gd name="T0" fmla="*/ 3 w 20"/>
                <a:gd name="T1" fmla="*/ 0 h 108"/>
                <a:gd name="T2" fmla="*/ 1 w 20"/>
                <a:gd name="T3" fmla="*/ 0 h 108"/>
                <a:gd name="T4" fmla="*/ 0 w 20"/>
                <a:gd name="T5" fmla="*/ 0 h 108"/>
                <a:gd name="T6" fmla="*/ 2 w 20"/>
                <a:gd name="T7" fmla="*/ 108 h 108"/>
                <a:gd name="T8" fmla="*/ 20 w 20"/>
                <a:gd name="T9" fmla="*/ 79 h 108"/>
                <a:gd name="T10" fmla="*/ 3 w 20"/>
                <a:gd name="T1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08">
                  <a:moveTo>
                    <a:pt x="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20" y="79"/>
                    <a:pt x="20" y="79"/>
                    <a:pt x="20" y="79"/>
                  </a:cubicBezTo>
                  <a:cubicBezTo>
                    <a:pt x="20" y="79"/>
                    <a:pt x="15" y="36"/>
                    <a:pt x="3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0" name="Freeform 1462"/>
            <p:cNvSpPr/>
            <p:nvPr/>
          </p:nvSpPr>
          <p:spPr bwMode="auto">
            <a:xfrm>
              <a:off x="955124" y="4772731"/>
              <a:ext cx="37144" cy="47390"/>
            </a:xfrm>
            <a:custGeom>
              <a:avLst/>
              <a:gdLst>
                <a:gd name="T0" fmla="*/ 17 w 20"/>
                <a:gd name="T1" fmla="*/ 0 h 25"/>
                <a:gd name="T2" fmla="*/ 17 w 20"/>
                <a:gd name="T3" fmla="*/ 0 h 25"/>
                <a:gd name="T4" fmla="*/ 2 w 20"/>
                <a:gd name="T5" fmla="*/ 14 h 25"/>
                <a:gd name="T6" fmla="*/ 0 w 20"/>
                <a:gd name="T7" fmla="*/ 25 h 25"/>
                <a:gd name="T8" fmla="*/ 0 w 20"/>
                <a:gd name="T9" fmla="*/ 25 h 25"/>
                <a:gd name="T10" fmla="*/ 20 w 20"/>
                <a:gd name="T11" fmla="*/ 10 h 25"/>
                <a:gd name="T12" fmla="*/ 17 w 20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4" y="6"/>
                    <a:pt x="2" y="14"/>
                  </a:cubicBezTo>
                  <a:cubicBezTo>
                    <a:pt x="1" y="17"/>
                    <a:pt x="1" y="21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14" y="21"/>
                    <a:pt x="20" y="10"/>
                  </a:cubicBezTo>
                  <a:cubicBezTo>
                    <a:pt x="19" y="7"/>
                    <a:pt x="18" y="3"/>
                    <a:pt x="17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1" name="Freeform 1463"/>
            <p:cNvSpPr/>
            <p:nvPr/>
          </p:nvSpPr>
          <p:spPr bwMode="auto">
            <a:xfrm>
              <a:off x="944877" y="4818840"/>
              <a:ext cx="58918" cy="53794"/>
            </a:xfrm>
            <a:custGeom>
              <a:avLst/>
              <a:gdLst>
                <a:gd name="T0" fmla="*/ 31 w 31"/>
                <a:gd name="T1" fmla="*/ 11 h 29"/>
                <a:gd name="T2" fmla="*/ 31 w 31"/>
                <a:gd name="T3" fmla="*/ 11 h 29"/>
                <a:gd name="T4" fmla="*/ 29 w 31"/>
                <a:gd name="T5" fmla="*/ 0 h 29"/>
                <a:gd name="T6" fmla="*/ 29 w 31"/>
                <a:gd name="T7" fmla="*/ 0 h 29"/>
                <a:gd name="T8" fmla="*/ 2 w 31"/>
                <a:gd name="T9" fmla="*/ 17 h 29"/>
                <a:gd name="T10" fmla="*/ 2 w 31"/>
                <a:gd name="T11" fmla="*/ 17 h 29"/>
                <a:gd name="T12" fmla="*/ 0 w 31"/>
                <a:gd name="T13" fmla="*/ 29 h 29"/>
                <a:gd name="T14" fmla="*/ 31 w 31"/>
                <a:gd name="T15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29"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30" y="8"/>
                    <a:pt x="29" y="4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4" y="12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21"/>
                    <a:pt x="0" y="25"/>
                    <a:pt x="0" y="29"/>
                  </a:cubicBezTo>
                  <a:cubicBezTo>
                    <a:pt x="18" y="28"/>
                    <a:pt x="31" y="11"/>
                    <a:pt x="31" y="11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2" name="Freeform 1464"/>
            <p:cNvSpPr/>
            <p:nvPr/>
          </p:nvSpPr>
          <p:spPr bwMode="auto">
            <a:xfrm>
              <a:off x="952562" y="4867511"/>
              <a:ext cx="57637" cy="62760"/>
            </a:xfrm>
            <a:custGeom>
              <a:avLst/>
              <a:gdLst>
                <a:gd name="T0" fmla="*/ 5 w 31"/>
                <a:gd name="T1" fmla="*/ 34 h 34"/>
                <a:gd name="T2" fmla="*/ 31 w 31"/>
                <a:gd name="T3" fmla="*/ 10 h 34"/>
                <a:gd name="T4" fmla="*/ 31 w 31"/>
                <a:gd name="T5" fmla="*/ 10 h 34"/>
                <a:gd name="T6" fmla="*/ 30 w 31"/>
                <a:gd name="T7" fmla="*/ 0 h 34"/>
                <a:gd name="T8" fmla="*/ 30 w 31"/>
                <a:gd name="T9" fmla="*/ 0 h 34"/>
                <a:gd name="T10" fmla="*/ 0 w 31"/>
                <a:gd name="T11" fmla="*/ 26 h 34"/>
                <a:gd name="T12" fmla="*/ 5 w 31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4">
                  <a:moveTo>
                    <a:pt x="5" y="34"/>
                  </a:moveTo>
                  <a:cubicBezTo>
                    <a:pt x="18" y="29"/>
                    <a:pt x="31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7"/>
                    <a:pt x="30" y="4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9" y="16"/>
                    <a:pt x="0" y="26"/>
                    <a:pt x="0" y="26"/>
                  </a:cubicBezTo>
                  <a:lnTo>
                    <a:pt x="5" y="34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1465"/>
            <p:cNvSpPr/>
            <p:nvPr/>
          </p:nvSpPr>
          <p:spPr bwMode="auto">
            <a:xfrm>
              <a:off x="960247" y="4739430"/>
              <a:ext cx="33301" cy="23055"/>
            </a:xfrm>
            <a:custGeom>
              <a:avLst/>
              <a:gdLst>
                <a:gd name="T0" fmla="*/ 1 w 18"/>
                <a:gd name="T1" fmla="*/ 0 h 12"/>
                <a:gd name="T2" fmla="*/ 3 w 18"/>
                <a:gd name="T3" fmla="*/ 11 h 12"/>
                <a:gd name="T4" fmla="*/ 12 w 18"/>
                <a:gd name="T5" fmla="*/ 11 h 12"/>
                <a:gd name="T6" fmla="*/ 17 w 18"/>
                <a:gd name="T7" fmla="*/ 0 h 12"/>
                <a:gd name="T8" fmla="*/ 1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" y="0"/>
                  </a:moveTo>
                  <a:cubicBezTo>
                    <a:pt x="0" y="2"/>
                    <a:pt x="0" y="10"/>
                    <a:pt x="3" y="11"/>
                  </a:cubicBezTo>
                  <a:cubicBezTo>
                    <a:pt x="5" y="12"/>
                    <a:pt x="8" y="12"/>
                    <a:pt x="12" y="11"/>
                  </a:cubicBezTo>
                  <a:cubicBezTo>
                    <a:pt x="18" y="10"/>
                    <a:pt x="17" y="0"/>
                    <a:pt x="1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466"/>
            <p:cNvSpPr/>
            <p:nvPr/>
          </p:nvSpPr>
          <p:spPr bwMode="auto">
            <a:xfrm>
              <a:off x="1024288" y="4724060"/>
              <a:ext cx="73007" cy="307396"/>
            </a:xfrm>
            <a:custGeom>
              <a:avLst/>
              <a:gdLst>
                <a:gd name="T0" fmla="*/ 0 w 39"/>
                <a:gd name="T1" fmla="*/ 0 h 164"/>
                <a:gd name="T2" fmla="*/ 6 w 39"/>
                <a:gd name="T3" fmla="*/ 71 h 164"/>
                <a:gd name="T4" fmla="*/ 2 w 39"/>
                <a:gd name="T5" fmla="*/ 124 h 164"/>
                <a:gd name="T6" fmla="*/ 14 w 39"/>
                <a:gd name="T7" fmla="*/ 164 h 164"/>
                <a:gd name="T8" fmla="*/ 37 w 39"/>
                <a:gd name="T9" fmla="*/ 140 h 164"/>
                <a:gd name="T10" fmla="*/ 30 w 39"/>
                <a:gd name="T11" fmla="*/ 109 h 164"/>
                <a:gd name="T12" fmla="*/ 33 w 39"/>
                <a:gd name="T13" fmla="*/ 33 h 164"/>
                <a:gd name="T14" fmla="*/ 0 w 39"/>
                <a:gd name="T1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164">
                  <a:moveTo>
                    <a:pt x="0" y="0"/>
                  </a:moveTo>
                  <a:cubicBezTo>
                    <a:pt x="0" y="0"/>
                    <a:pt x="6" y="50"/>
                    <a:pt x="6" y="71"/>
                  </a:cubicBezTo>
                  <a:cubicBezTo>
                    <a:pt x="7" y="93"/>
                    <a:pt x="3" y="111"/>
                    <a:pt x="2" y="124"/>
                  </a:cubicBezTo>
                  <a:cubicBezTo>
                    <a:pt x="0" y="137"/>
                    <a:pt x="0" y="157"/>
                    <a:pt x="14" y="164"/>
                  </a:cubicBezTo>
                  <a:cubicBezTo>
                    <a:pt x="14" y="164"/>
                    <a:pt x="32" y="157"/>
                    <a:pt x="37" y="140"/>
                  </a:cubicBezTo>
                  <a:cubicBezTo>
                    <a:pt x="39" y="133"/>
                    <a:pt x="29" y="114"/>
                    <a:pt x="30" y="109"/>
                  </a:cubicBezTo>
                  <a:cubicBezTo>
                    <a:pt x="32" y="92"/>
                    <a:pt x="38" y="59"/>
                    <a:pt x="33" y="33"/>
                  </a:cubicBezTo>
                  <a:cubicBezTo>
                    <a:pt x="27" y="7"/>
                    <a:pt x="30" y="4"/>
                    <a:pt x="0" y="0"/>
                  </a:cubicBezTo>
                  <a:close/>
                </a:path>
              </a:pathLst>
            </a:custGeom>
            <a:solidFill>
              <a:srgbClr val="126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5" name="Freeform 1467"/>
            <p:cNvSpPr/>
            <p:nvPr/>
          </p:nvSpPr>
          <p:spPr bwMode="auto">
            <a:xfrm>
              <a:off x="1024288" y="4724060"/>
              <a:ext cx="40986" cy="135767"/>
            </a:xfrm>
            <a:custGeom>
              <a:avLst/>
              <a:gdLst>
                <a:gd name="T0" fmla="*/ 11 w 22"/>
                <a:gd name="T1" fmla="*/ 39 h 72"/>
                <a:gd name="T2" fmla="*/ 21 w 22"/>
                <a:gd name="T3" fmla="*/ 43 h 72"/>
                <a:gd name="T4" fmla="*/ 6 w 22"/>
                <a:gd name="T5" fmla="*/ 72 h 72"/>
                <a:gd name="T6" fmla="*/ 0 w 22"/>
                <a:gd name="T7" fmla="*/ 1 h 72"/>
                <a:gd name="T8" fmla="*/ 22 w 22"/>
                <a:gd name="T9" fmla="*/ 2 h 72"/>
                <a:gd name="T10" fmla="*/ 11 w 22"/>
                <a:gd name="T11" fmla="*/ 3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72">
                  <a:moveTo>
                    <a:pt x="11" y="39"/>
                  </a:move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7" y="72"/>
                    <a:pt x="6" y="72"/>
                  </a:cubicBezTo>
                  <a:cubicBezTo>
                    <a:pt x="3" y="41"/>
                    <a:pt x="0" y="1"/>
                    <a:pt x="0" y="1"/>
                  </a:cubicBezTo>
                  <a:cubicBezTo>
                    <a:pt x="9" y="0"/>
                    <a:pt x="16" y="1"/>
                    <a:pt x="22" y="2"/>
                  </a:cubicBezTo>
                  <a:lnTo>
                    <a:pt x="11" y="39"/>
                  </a:lnTo>
                  <a:close/>
                </a:path>
              </a:pathLst>
            </a:custGeom>
            <a:solidFill>
              <a:srgbClr val="024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6" name="Freeform 1468"/>
            <p:cNvSpPr/>
            <p:nvPr/>
          </p:nvSpPr>
          <p:spPr bwMode="auto">
            <a:xfrm>
              <a:off x="866747" y="4724060"/>
              <a:ext cx="74287" cy="307396"/>
            </a:xfrm>
            <a:custGeom>
              <a:avLst/>
              <a:gdLst>
                <a:gd name="T0" fmla="*/ 40 w 40"/>
                <a:gd name="T1" fmla="*/ 0 h 164"/>
                <a:gd name="T2" fmla="*/ 34 w 40"/>
                <a:gd name="T3" fmla="*/ 71 h 164"/>
                <a:gd name="T4" fmla="*/ 38 w 40"/>
                <a:gd name="T5" fmla="*/ 124 h 164"/>
                <a:gd name="T6" fmla="*/ 26 w 40"/>
                <a:gd name="T7" fmla="*/ 164 h 164"/>
                <a:gd name="T8" fmla="*/ 3 w 40"/>
                <a:gd name="T9" fmla="*/ 146 h 164"/>
                <a:gd name="T10" fmla="*/ 10 w 40"/>
                <a:gd name="T11" fmla="*/ 109 h 164"/>
                <a:gd name="T12" fmla="*/ 7 w 40"/>
                <a:gd name="T13" fmla="*/ 33 h 164"/>
                <a:gd name="T14" fmla="*/ 40 w 40"/>
                <a:gd name="T1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64">
                  <a:moveTo>
                    <a:pt x="40" y="0"/>
                  </a:moveTo>
                  <a:cubicBezTo>
                    <a:pt x="40" y="0"/>
                    <a:pt x="34" y="50"/>
                    <a:pt x="34" y="71"/>
                  </a:cubicBezTo>
                  <a:cubicBezTo>
                    <a:pt x="33" y="93"/>
                    <a:pt x="36" y="111"/>
                    <a:pt x="38" y="124"/>
                  </a:cubicBezTo>
                  <a:cubicBezTo>
                    <a:pt x="40" y="137"/>
                    <a:pt x="40" y="157"/>
                    <a:pt x="26" y="164"/>
                  </a:cubicBezTo>
                  <a:cubicBezTo>
                    <a:pt x="26" y="164"/>
                    <a:pt x="8" y="159"/>
                    <a:pt x="3" y="146"/>
                  </a:cubicBezTo>
                  <a:cubicBezTo>
                    <a:pt x="0" y="135"/>
                    <a:pt x="11" y="116"/>
                    <a:pt x="10" y="109"/>
                  </a:cubicBezTo>
                  <a:cubicBezTo>
                    <a:pt x="7" y="92"/>
                    <a:pt x="2" y="59"/>
                    <a:pt x="7" y="33"/>
                  </a:cubicBezTo>
                  <a:cubicBezTo>
                    <a:pt x="13" y="7"/>
                    <a:pt x="10" y="4"/>
                    <a:pt x="40" y="0"/>
                  </a:cubicBezTo>
                  <a:close/>
                </a:path>
              </a:pathLst>
            </a:custGeom>
            <a:solidFill>
              <a:srgbClr val="126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7" name="Freeform 1469"/>
            <p:cNvSpPr/>
            <p:nvPr/>
          </p:nvSpPr>
          <p:spPr bwMode="auto">
            <a:xfrm>
              <a:off x="900049" y="4724060"/>
              <a:ext cx="40986" cy="135767"/>
            </a:xfrm>
            <a:custGeom>
              <a:avLst/>
              <a:gdLst>
                <a:gd name="T0" fmla="*/ 11 w 22"/>
                <a:gd name="T1" fmla="*/ 39 h 72"/>
                <a:gd name="T2" fmla="*/ 0 w 22"/>
                <a:gd name="T3" fmla="*/ 43 h 72"/>
                <a:gd name="T4" fmla="*/ 15 w 22"/>
                <a:gd name="T5" fmla="*/ 72 h 72"/>
                <a:gd name="T6" fmla="*/ 22 w 22"/>
                <a:gd name="T7" fmla="*/ 0 h 72"/>
                <a:gd name="T8" fmla="*/ 0 w 22"/>
                <a:gd name="T9" fmla="*/ 2 h 72"/>
                <a:gd name="T10" fmla="*/ 11 w 22"/>
                <a:gd name="T11" fmla="*/ 3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72">
                  <a:moveTo>
                    <a:pt x="1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5" y="72"/>
                    <a:pt x="15" y="72"/>
                  </a:cubicBezTo>
                  <a:cubicBezTo>
                    <a:pt x="19" y="41"/>
                    <a:pt x="22" y="0"/>
                    <a:pt x="22" y="0"/>
                  </a:cubicBezTo>
                  <a:cubicBezTo>
                    <a:pt x="13" y="0"/>
                    <a:pt x="6" y="1"/>
                    <a:pt x="0" y="2"/>
                  </a:cubicBezTo>
                  <a:lnTo>
                    <a:pt x="11" y="39"/>
                  </a:lnTo>
                  <a:close/>
                </a:path>
              </a:pathLst>
            </a:custGeom>
            <a:solidFill>
              <a:srgbClr val="024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8" name="Freeform 1470"/>
            <p:cNvSpPr/>
            <p:nvPr/>
          </p:nvSpPr>
          <p:spPr bwMode="auto">
            <a:xfrm>
              <a:off x="833446" y="4964853"/>
              <a:ext cx="81972" cy="32020"/>
            </a:xfrm>
            <a:custGeom>
              <a:avLst/>
              <a:gdLst>
                <a:gd name="T0" fmla="*/ 10 w 44"/>
                <a:gd name="T1" fmla="*/ 16 h 17"/>
                <a:gd name="T2" fmla="*/ 40 w 44"/>
                <a:gd name="T3" fmla="*/ 15 h 17"/>
                <a:gd name="T4" fmla="*/ 35 w 44"/>
                <a:gd name="T5" fmla="*/ 6 h 17"/>
                <a:gd name="T6" fmla="*/ 7 w 44"/>
                <a:gd name="T7" fmla="*/ 2 h 17"/>
                <a:gd name="T8" fmla="*/ 10 w 44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7">
                  <a:moveTo>
                    <a:pt x="10" y="16"/>
                  </a:moveTo>
                  <a:cubicBezTo>
                    <a:pt x="10" y="16"/>
                    <a:pt x="38" y="17"/>
                    <a:pt x="40" y="15"/>
                  </a:cubicBezTo>
                  <a:cubicBezTo>
                    <a:pt x="42" y="12"/>
                    <a:pt x="44" y="9"/>
                    <a:pt x="35" y="6"/>
                  </a:cubicBezTo>
                  <a:cubicBezTo>
                    <a:pt x="26" y="3"/>
                    <a:pt x="10" y="0"/>
                    <a:pt x="7" y="2"/>
                  </a:cubicBezTo>
                  <a:cubicBezTo>
                    <a:pt x="5" y="4"/>
                    <a:pt x="0" y="15"/>
                    <a:pt x="10" y="16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9" name="Freeform 1471"/>
            <p:cNvSpPr/>
            <p:nvPr/>
          </p:nvSpPr>
          <p:spPr bwMode="auto">
            <a:xfrm>
              <a:off x="833446" y="4966134"/>
              <a:ext cx="74287" cy="30740"/>
            </a:xfrm>
            <a:custGeom>
              <a:avLst/>
              <a:gdLst>
                <a:gd name="T0" fmla="*/ 20 w 40"/>
                <a:gd name="T1" fmla="*/ 1 h 16"/>
                <a:gd name="T2" fmla="*/ 15 w 40"/>
                <a:gd name="T3" fmla="*/ 3 h 16"/>
                <a:gd name="T4" fmla="*/ 14 w 40"/>
                <a:gd name="T5" fmla="*/ 9 h 16"/>
                <a:gd name="T6" fmla="*/ 40 w 40"/>
                <a:gd name="T7" fmla="*/ 14 h 16"/>
                <a:gd name="T8" fmla="*/ 10 w 40"/>
                <a:gd name="T9" fmla="*/ 15 h 16"/>
                <a:gd name="T10" fmla="*/ 7 w 40"/>
                <a:gd name="T11" fmla="*/ 1 h 16"/>
                <a:gd name="T12" fmla="*/ 20 w 40"/>
                <a:gd name="T1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6">
                  <a:moveTo>
                    <a:pt x="20" y="1"/>
                  </a:moveTo>
                  <a:cubicBezTo>
                    <a:pt x="18" y="2"/>
                    <a:pt x="16" y="2"/>
                    <a:pt x="15" y="3"/>
                  </a:cubicBezTo>
                  <a:cubicBezTo>
                    <a:pt x="13" y="4"/>
                    <a:pt x="12" y="7"/>
                    <a:pt x="14" y="9"/>
                  </a:cubicBezTo>
                  <a:cubicBezTo>
                    <a:pt x="22" y="15"/>
                    <a:pt x="31" y="12"/>
                    <a:pt x="40" y="14"/>
                  </a:cubicBezTo>
                  <a:cubicBezTo>
                    <a:pt x="37" y="16"/>
                    <a:pt x="10" y="15"/>
                    <a:pt x="10" y="15"/>
                  </a:cubicBezTo>
                  <a:cubicBezTo>
                    <a:pt x="0" y="14"/>
                    <a:pt x="5" y="3"/>
                    <a:pt x="7" y="1"/>
                  </a:cubicBezTo>
                  <a:cubicBezTo>
                    <a:pt x="9" y="0"/>
                    <a:pt x="14" y="0"/>
                    <a:pt x="20" y="1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0" name="Freeform 1472"/>
            <p:cNvSpPr/>
            <p:nvPr/>
          </p:nvSpPr>
          <p:spPr bwMode="auto">
            <a:xfrm>
              <a:off x="842412" y="4936675"/>
              <a:ext cx="74287" cy="38425"/>
            </a:xfrm>
            <a:custGeom>
              <a:avLst/>
              <a:gdLst>
                <a:gd name="T0" fmla="*/ 31 w 40"/>
                <a:gd name="T1" fmla="*/ 20 h 21"/>
                <a:gd name="T2" fmla="*/ 8 w 40"/>
                <a:gd name="T3" fmla="*/ 17 h 21"/>
                <a:gd name="T4" fmla="*/ 3 w 40"/>
                <a:gd name="T5" fmla="*/ 7 h 21"/>
                <a:gd name="T6" fmla="*/ 20 w 40"/>
                <a:gd name="T7" fmla="*/ 3 h 21"/>
                <a:gd name="T8" fmla="*/ 38 w 40"/>
                <a:gd name="T9" fmla="*/ 17 h 21"/>
                <a:gd name="T10" fmla="*/ 31 w 40"/>
                <a:gd name="T11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1">
                  <a:moveTo>
                    <a:pt x="31" y="20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0" y="14"/>
                    <a:pt x="3" y="7"/>
                  </a:cubicBezTo>
                  <a:cubicBezTo>
                    <a:pt x="7" y="0"/>
                    <a:pt x="20" y="3"/>
                    <a:pt x="20" y="3"/>
                  </a:cubicBezTo>
                  <a:cubicBezTo>
                    <a:pt x="20" y="3"/>
                    <a:pt x="40" y="9"/>
                    <a:pt x="38" y="17"/>
                  </a:cubicBezTo>
                  <a:cubicBezTo>
                    <a:pt x="38" y="17"/>
                    <a:pt x="38" y="21"/>
                    <a:pt x="31" y="20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1" name="Freeform 1473"/>
            <p:cNvSpPr/>
            <p:nvPr/>
          </p:nvSpPr>
          <p:spPr bwMode="auto">
            <a:xfrm>
              <a:off x="842412" y="4941799"/>
              <a:ext cx="69164" cy="32020"/>
            </a:xfrm>
            <a:custGeom>
              <a:avLst/>
              <a:gdLst>
                <a:gd name="T0" fmla="*/ 13 w 37"/>
                <a:gd name="T1" fmla="*/ 0 h 17"/>
                <a:gd name="T2" fmla="*/ 11 w 37"/>
                <a:gd name="T3" fmla="*/ 3 h 17"/>
                <a:gd name="T4" fmla="*/ 23 w 37"/>
                <a:gd name="T5" fmla="*/ 13 h 17"/>
                <a:gd name="T6" fmla="*/ 37 w 37"/>
                <a:gd name="T7" fmla="*/ 16 h 17"/>
                <a:gd name="T8" fmla="*/ 31 w 37"/>
                <a:gd name="T9" fmla="*/ 17 h 17"/>
                <a:gd name="T10" fmla="*/ 8 w 37"/>
                <a:gd name="T11" fmla="*/ 14 h 17"/>
                <a:gd name="T12" fmla="*/ 3 w 37"/>
                <a:gd name="T13" fmla="*/ 4 h 17"/>
                <a:gd name="T14" fmla="*/ 13 w 37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7">
                  <a:moveTo>
                    <a:pt x="13" y="0"/>
                  </a:moveTo>
                  <a:cubicBezTo>
                    <a:pt x="12" y="0"/>
                    <a:pt x="11" y="2"/>
                    <a:pt x="11" y="3"/>
                  </a:cubicBezTo>
                  <a:cubicBezTo>
                    <a:pt x="11" y="9"/>
                    <a:pt x="19" y="11"/>
                    <a:pt x="23" y="13"/>
                  </a:cubicBezTo>
                  <a:cubicBezTo>
                    <a:pt x="28" y="14"/>
                    <a:pt x="32" y="15"/>
                    <a:pt x="37" y="16"/>
                  </a:cubicBezTo>
                  <a:cubicBezTo>
                    <a:pt x="36" y="17"/>
                    <a:pt x="34" y="17"/>
                    <a:pt x="31" y="17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0" y="11"/>
                    <a:pt x="3" y="4"/>
                  </a:cubicBezTo>
                  <a:cubicBezTo>
                    <a:pt x="5" y="1"/>
                    <a:pt x="9" y="0"/>
                    <a:pt x="13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2" name="Freeform 1474"/>
            <p:cNvSpPr/>
            <p:nvPr/>
          </p:nvSpPr>
          <p:spPr bwMode="auto">
            <a:xfrm>
              <a:off x="862905" y="4904655"/>
              <a:ext cx="61479" cy="49952"/>
            </a:xfrm>
            <a:custGeom>
              <a:avLst/>
              <a:gdLst>
                <a:gd name="T0" fmla="*/ 21 w 33"/>
                <a:gd name="T1" fmla="*/ 24 h 27"/>
                <a:gd name="T2" fmla="*/ 0 w 33"/>
                <a:gd name="T3" fmla="*/ 14 h 27"/>
                <a:gd name="T4" fmla="*/ 10 w 33"/>
                <a:gd name="T5" fmla="*/ 2 h 27"/>
                <a:gd name="T6" fmla="*/ 27 w 33"/>
                <a:gd name="T7" fmla="*/ 16 h 27"/>
                <a:gd name="T8" fmla="*/ 21 w 3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7">
                  <a:moveTo>
                    <a:pt x="21" y="24"/>
                  </a:moveTo>
                  <a:cubicBezTo>
                    <a:pt x="21" y="24"/>
                    <a:pt x="0" y="20"/>
                    <a:pt x="0" y="14"/>
                  </a:cubicBezTo>
                  <a:cubicBezTo>
                    <a:pt x="0" y="7"/>
                    <a:pt x="3" y="0"/>
                    <a:pt x="10" y="2"/>
                  </a:cubicBezTo>
                  <a:cubicBezTo>
                    <a:pt x="16" y="4"/>
                    <a:pt x="27" y="16"/>
                    <a:pt x="27" y="16"/>
                  </a:cubicBezTo>
                  <a:cubicBezTo>
                    <a:pt x="27" y="16"/>
                    <a:pt x="33" y="27"/>
                    <a:pt x="21" y="24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3" name="Freeform 1475"/>
            <p:cNvSpPr/>
            <p:nvPr/>
          </p:nvSpPr>
          <p:spPr bwMode="auto">
            <a:xfrm>
              <a:off x="862905" y="4905936"/>
              <a:ext cx="53794" cy="44829"/>
            </a:xfrm>
            <a:custGeom>
              <a:avLst/>
              <a:gdLst>
                <a:gd name="T0" fmla="*/ 9 w 29"/>
                <a:gd name="T1" fmla="*/ 1 h 24"/>
                <a:gd name="T2" fmla="*/ 7 w 29"/>
                <a:gd name="T3" fmla="*/ 3 h 24"/>
                <a:gd name="T4" fmla="*/ 28 w 29"/>
                <a:gd name="T5" fmla="*/ 20 h 24"/>
                <a:gd name="T6" fmla="*/ 29 w 29"/>
                <a:gd name="T7" fmla="*/ 20 h 24"/>
                <a:gd name="T8" fmla="*/ 21 w 29"/>
                <a:gd name="T9" fmla="*/ 23 h 24"/>
                <a:gd name="T10" fmla="*/ 0 w 29"/>
                <a:gd name="T11" fmla="*/ 13 h 24"/>
                <a:gd name="T12" fmla="*/ 9 w 29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4">
                  <a:moveTo>
                    <a:pt x="9" y="1"/>
                  </a:moveTo>
                  <a:cubicBezTo>
                    <a:pt x="8" y="1"/>
                    <a:pt x="8" y="2"/>
                    <a:pt x="7" y="3"/>
                  </a:cubicBezTo>
                  <a:cubicBezTo>
                    <a:pt x="1" y="14"/>
                    <a:pt x="22" y="17"/>
                    <a:pt x="28" y="20"/>
                  </a:cubicBezTo>
                  <a:cubicBezTo>
                    <a:pt x="28" y="20"/>
                    <a:pt x="28" y="20"/>
                    <a:pt x="29" y="20"/>
                  </a:cubicBezTo>
                  <a:cubicBezTo>
                    <a:pt x="29" y="22"/>
                    <a:pt x="27" y="24"/>
                    <a:pt x="21" y="23"/>
                  </a:cubicBezTo>
                  <a:cubicBezTo>
                    <a:pt x="21" y="23"/>
                    <a:pt x="0" y="19"/>
                    <a:pt x="0" y="13"/>
                  </a:cubicBezTo>
                  <a:cubicBezTo>
                    <a:pt x="0" y="6"/>
                    <a:pt x="3" y="0"/>
                    <a:pt x="9" y="1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4" name="Freeform 1476"/>
            <p:cNvSpPr/>
            <p:nvPr/>
          </p:nvSpPr>
          <p:spPr bwMode="auto">
            <a:xfrm>
              <a:off x="815515" y="4309075"/>
              <a:ext cx="308677" cy="439320"/>
            </a:xfrm>
            <a:custGeom>
              <a:avLst/>
              <a:gdLst>
                <a:gd name="T0" fmla="*/ 1 w 165"/>
                <a:gd name="T1" fmla="*/ 112 h 235"/>
                <a:gd name="T2" fmla="*/ 5 w 165"/>
                <a:gd name="T3" fmla="*/ 193 h 235"/>
                <a:gd name="T4" fmla="*/ 23 w 165"/>
                <a:gd name="T5" fmla="*/ 216 h 235"/>
                <a:gd name="T6" fmla="*/ 66 w 165"/>
                <a:gd name="T7" fmla="*/ 223 h 235"/>
                <a:gd name="T8" fmla="*/ 86 w 165"/>
                <a:gd name="T9" fmla="*/ 234 h 235"/>
                <a:gd name="T10" fmla="*/ 95 w 165"/>
                <a:gd name="T11" fmla="*/ 233 h 235"/>
                <a:gd name="T12" fmla="*/ 105 w 165"/>
                <a:gd name="T13" fmla="*/ 225 h 235"/>
                <a:gd name="T14" fmla="*/ 150 w 165"/>
                <a:gd name="T15" fmla="*/ 216 h 235"/>
                <a:gd name="T16" fmla="*/ 161 w 165"/>
                <a:gd name="T17" fmla="*/ 195 h 235"/>
                <a:gd name="T18" fmla="*/ 159 w 165"/>
                <a:gd name="T19" fmla="*/ 100 h 235"/>
                <a:gd name="T20" fmla="*/ 133 w 165"/>
                <a:gd name="T21" fmla="*/ 41 h 235"/>
                <a:gd name="T22" fmla="*/ 1 w 165"/>
                <a:gd name="T23" fmla="*/ 112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5" h="235">
                  <a:moveTo>
                    <a:pt x="1" y="112"/>
                  </a:moveTo>
                  <a:cubicBezTo>
                    <a:pt x="1" y="112"/>
                    <a:pt x="1" y="174"/>
                    <a:pt x="5" y="193"/>
                  </a:cubicBezTo>
                  <a:cubicBezTo>
                    <a:pt x="9" y="212"/>
                    <a:pt x="12" y="214"/>
                    <a:pt x="23" y="216"/>
                  </a:cubicBezTo>
                  <a:cubicBezTo>
                    <a:pt x="34" y="219"/>
                    <a:pt x="61" y="220"/>
                    <a:pt x="66" y="223"/>
                  </a:cubicBezTo>
                  <a:cubicBezTo>
                    <a:pt x="71" y="226"/>
                    <a:pt x="79" y="235"/>
                    <a:pt x="86" y="234"/>
                  </a:cubicBezTo>
                  <a:cubicBezTo>
                    <a:pt x="89" y="234"/>
                    <a:pt x="93" y="234"/>
                    <a:pt x="95" y="233"/>
                  </a:cubicBezTo>
                  <a:cubicBezTo>
                    <a:pt x="98" y="230"/>
                    <a:pt x="102" y="226"/>
                    <a:pt x="105" y="225"/>
                  </a:cubicBezTo>
                  <a:cubicBezTo>
                    <a:pt x="109" y="224"/>
                    <a:pt x="144" y="218"/>
                    <a:pt x="150" y="216"/>
                  </a:cubicBezTo>
                  <a:cubicBezTo>
                    <a:pt x="156" y="214"/>
                    <a:pt x="160" y="209"/>
                    <a:pt x="161" y="195"/>
                  </a:cubicBezTo>
                  <a:cubicBezTo>
                    <a:pt x="161" y="182"/>
                    <a:pt x="165" y="126"/>
                    <a:pt x="159" y="100"/>
                  </a:cubicBezTo>
                  <a:cubicBezTo>
                    <a:pt x="153" y="73"/>
                    <a:pt x="150" y="51"/>
                    <a:pt x="133" y="41"/>
                  </a:cubicBezTo>
                  <a:cubicBezTo>
                    <a:pt x="127" y="36"/>
                    <a:pt x="0" y="0"/>
                    <a:pt x="1" y="11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5" name="Freeform 1477"/>
            <p:cNvSpPr/>
            <p:nvPr/>
          </p:nvSpPr>
          <p:spPr bwMode="auto">
            <a:xfrm>
              <a:off x="1099856" y="4525533"/>
              <a:ext cx="66603" cy="90938"/>
            </a:xfrm>
            <a:custGeom>
              <a:avLst/>
              <a:gdLst>
                <a:gd name="T0" fmla="*/ 5 w 35"/>
                <a:gd name="T1" fmla="*/ 48 h 48"/>
                <a:gd name="T2" fmla="*/ 22 w 35"/>
                <a:gd name="T3" fmla="*/ 7 h 48"/>
                <a:gd name="T4" fmla="*/ 0 w 35"/>
                <a:gd name="T5" fmla="*/ 16 h 48"/>
                <a:gd name="T6" fmla="*/ 5 w 35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8">
                  <a:moveTo>
                    <a:pt x="5" y="48"/>
                  </a:moveTo>
                  <a:cubicBezTo>
                    <a:pt x="33" y="48"/>
                    <a:pt x="35" y="15"/>
                    <a:pt x="22" y="7"/>
                  </a:cubicBezTo>
                  <a:cubicBezTo>
                    <a:pt x="9" y="0"/>
                    <a:pt x="0" y="16"/>
                    <a:pt x="0" y="16"/>
                  </a:cubicBezTo>
                  <a:lnTo>
                    <a:pt x="5" y="48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6" name="Freeform 1478"/>
            <p:cNvSpPr/>
            <p:nvPr/>
          </p:nvSpPr>
          <p:spPr bwMode="auto">
            <a:xfrm>
              <a:off x="769405" y="4537060"/>
              <a:ext cx="61479" cy="80692"/>
            </a:xfrm>
            <a:custGeom>
              <a:avLst/>
              <a:gdLst>
                <a:gd name="T0" fmla="*/ 30 w 33"/>
                <a:gd name="T1" fmla="*/ 41 h 43"/>
                <a:gd name="T2" fmla="*/ 9 w 33"/>
                <a:gd name="T3" fmla="*/ 34 h 43"/>
                <a:gd name="T4" fmla="*/ 17 w 33"/>
                <a:gd name="T5" fmla="*/ 1 h 43"/>
                <a:gd name="T6" fmla="*/ 32 w 33"/>
                <a:gd name="T7" fmla="*/ 18 h 43"/>
                <a:gd name="T8" fmla="*/ 30 w 33"/>
                <a:gd name="T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3">
                  <a:moveTo>
                    <a:pt x="30" y="41"/>
                  </a:moveTo>
                  <a:cubicBezTo>
                    <a:pt x="30" y="41"/>
                    <a:pt x="18" y="43"/>
                    <a:pt x="9" y="34"/>
                  </a:cubicBezTo>
                  <a:cubicBezTo>
                    <a:pt x="0" y="26"/>
                    <a:pt x="1" y="2"/>
                    <a:pt x="17" y="1"/>
                  </a:cubicBezTo>
                  <a:cubicBezTo>
                    <a:pt x="33" y="0"/>
                    <a:pt x="32" y="18"/>
                    <a:pt x="32" y="18"/>
                  </a:cubicBezTo>
                  <a:lnTo>
                    <a:pt x="30" y="41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7" name="Freeform 1479"/>
            <p:cNvSpPr/>
            <p:nvPr/>
          </p:nvSpPr>
          <p:spPr bwMode="auto">
            <a:xfrm>
              <a:off x="819357" y="4293705"/>
              <a:ext cx="294588" cy="441882"/>
            </a:xfrm>
            <a:custGeom>
              <a:avLst/>
              <a:gdLst>
                <a:gd name="T0" fmla="*/ 2 w 157"/>
                <a:gd name="T1" fmla="*/ 113 h 236"/>
                <a:gd name="T2" fmla="*/ 2 w 157"/>
                <a:gd name="T3" fmla="*/ 174 h 236"/>
                <a:gd name="T4" fmla="*/ 4 w 157"/>
                <a:gd name="T5" fmla="*/ 195 h 236"/>
                <a:gd name="T6" fmla="*/ 24 w 157"/>
                <a:gd name="T7" fmla="*/ 216 h 236"/>
                <a:gd name="T8" fmla="*/ 35 w 157"/>
                <a:gd name="T9" fmla="*/ 219 h 236"/>
                <a:gd name="T10" fmla="*/ 51 w 157"/>
                <a:gd name="T11" fmla="*/ 219 h 236"/>
                <a:gd name="T12" fmla="*/ 66 w 157"/>
                <a:gd name="T13" fmla="*/ 224 h 236"/>
                <a:gd name="T14" fmla="*/ 76 w 157"/>
                <a:gd name="T15" fmla="*/ 231 h 236"/>
                <a:gd name="T16" fmla="*/ 86 w 157"/>
                <a:gd name="T17" fmla="*/ 236 h 236"/>
                <a:gd name="T18" fmla="*/ 97 w 157"/>
                <a:gd name="T19" fmla="*/ 233 h 236"/>
                <a:gd name="T20" fmla="*/ 110 w 157"/>
                <a:gd name="T21" fmla="*/ 228 h 236"/>
                <a:gd name="T22" fmla="*/ 145 w 157"/>
                <a:gd name="T23" fmla="*/ 216 h 236"/>
                <a:gd name="T24" fmla="*/ 155 w 157"/>
                <a:gd name="T25" fmla="*/ 195 h 236"/>
                <a:gd name="T26" fmla="*/ 151 w 157"/>
                <a:gd name="T27" fmla="*/ 100 h 236"/>
                <a:gd name="T28" fmla="*/ 129 w 157"/>
                <a:gd name="T29" fmla="*/ 41 h 236"/>
                <a:gd name="T30" fmla="*/ 2 w 157"/>
                <a:gd name="T31" fmla="*/ 113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236">
                  <a:moveTo>
                    <a:pt x="2" y="113"/>
                  </a:moveTo>
                  <a:cubicBezTo>
                    <a:pt x="2" y="113"/>
                    <a:pt x="0" y="149"/>
                    <a:pt x="2" y="174"/>
                  </a:cubicBezTo>
                  <a:cubicBezTo>
                    <a:pt x="2" y="182"/>
                    <a:pt x="3" y="191"/>
                    <a:pt x="4" y="195"/>
                  </a:cubicBezTo>
                  <a:cubicBezTo>
                    <a:pt x="7" y="215"/>
                    <a:pt x="13" y="214"/>
                    <a:pt x="24" y="216"/>
                  </a:cubicBezTo>
                  <a:cubicBezTo>
                    <a:pt x="28" y="217"/>
                    <a:pt x="31" y="219"/>
                    <a:pt x="35" y="219"/>
                  </a:cubicBezTo>
                  <a:cubicBezTo>
                    <a:pt x="40" y="220"/>
                    <a:pt x="45" y="219"/>
                    <a:pt x="51" y="219"/>
                  </a:cubicBezTo>
                  <a:cubicBezTo>
                    <a:pt x="56" y="220"/>
                    <a:pt x="61" y="222"/>
                    <a:pt x="66" y="224"/>
                  </a:cubicBezTo>
                  <a:cubicBezTo>
                    <a:pt x="70" y="226"/>
                    <a:pt x="73" y="229"/>
                    <a:pt x="76" y="231"/>
                  </a:cubicBezTo>
                  <a:cubicBezTo>
                    <a:pt x="80" y="233"/>
                    <a:pt x="82" y="236"/>
                    <a:pt x="86" y="236"/>
                  </a:cubicBezTo>
                  <a:cubicBezTo>
                    <a:pt x="90" y="236"/>
                    <a:pt x="93" y="234"/>
                    <a:pt x="97" y="233"/>
                  </a:cubicBezTo>
                  <a:cubicBezTo>
                    <a:pt x="101" y="232"/>
                    <a:pt x="105" y="229"/>
                    <a:pt x="110" y="228"/>
                  </a:cubicBezTo>
                  <a:cubicBezTo>
                    <a:pt x="129" y="222"/>
                    <a:pt x="143" y="217"/>
                    <a:pt x="145" y="216"/>
                  </a:cubicBezTo>
                  <a:cubicBezTo>
                    <a:pt x="151" y="214"/>
                    <a:pt x="155" y="209"/>
                    <a:pt x="155" y="195"/>
                  </a:cubicBezTo>
                  <a:cubicBezTo>
                    <a:pt x="156" y="182"/>
                    <a:pt x="157" y="126"/>
                    <a:pt x="151" y="100"/>
                  </a:cubicBezTo>
                  <a:cubicBezTo>
                    <a:pt x="146" y="73"/>
                    <a:pt x="145" y="51"/>
                    <a:pt x="129" y="41"/>
                  </a:cubicBezTo>
                  <a:cubicBezTo>
                    <a:pt x="124" y="36"/>
                    <a:pt x="2" y="0"/>
                    <a:pt x="2" y="113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8" name="Freeform 1480"/>
            <p:cNvSpPr/>
            <p:nvPr/>
          </p:nvSpPr>
          <p:spPr bwMode="auto">
            <a:xfrm>
              <a:off x="825761" y="4298828"/>
              <a:ext cx="271533" cy="202369"/>
            </a:xfrm>
            <a:custGeom>
              <a:avLst/>
              <a:gdLst>
                <a:gd name="T0" fmla="*/ 78 w 145"/>
                <a:gd name="T1" fmla="*/ 106 h 108"/>
                <a:gd name="T2" fmla="*/ 145 w 145"/>
                <a:gd name="T3" fmla="*/ 76 h 108"/>
                <a:gd name="T4" fmla="*/ 126 w 145"/>
                <a:gd name="T5" fmla="*/ 38 h 108"/>
                <a:gd name="T6" fmla="*/ 0 w 145"/>
                <a:gd name="T7" fmla="*/ 99 h 108"/>
                <a:gd name="T8" fmla="*/ 56 w 145"/>
                <a:gd name="T9" fmla="*/ 108 h 108"/>
                <a:gd name="T10" fmla="*/ 78 w 145"/>
                <a:gd name="T11" fmla="*/ 10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8">
                  <a:moveTo>
                    <a:pt x="78" y="106"/>
                  </a:moveTo>
                  <a:cubicBezTo>
                    <a:pt x="101" y="99"/>
                    <a:pt x="124" y="88"/>
                    <a:pt x="145" y="76"/>
                  </a:cubicBezTo>
                  <a:cubicBezTo>
                    <a:pt x="141" y="59"/>
                    <a:pt x="138" y="45"/>
                    <a:pt x="126" y="38"/>
                  </a:cubicBezTo>
                  <a:cubicBezTo>
                    <a:pt x="121" y="33"/>
                    <a:pt x="7" y="0"/>
                    <a:pt x="0" y="99"/>
                  </a:cubicBezTo>
                  <a:cubicBezTo>
                    <a:pt x="19" y="103"/>
                    <a:pt x="37" y="107"/>
                    <a:pt x="56" y="108"/>
                  </a:cubicBezTo>
                  <a:cubicBezTo>
                    <a:pt x="63" y="108"/>
                    <a:pt x="71" y="106"/>
                    <a:pt x="78" y="10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9" name="Freeform 1481"/>
            <p:cNvSpPr/>
            <p:nvPr/>
          </p:nvSpPr>
          <p:spPr bwMode="auto">
            <a:xfrm>
              <a:off x="788617" y="4403855"/>
              <a:ext cx="62760" cy="221581"/>
            </a:xfrm>
            <a:custGeom>
              <a:avLst/>
              <a:gdLst>
                <a:gd name="T0" fmla="*/ 2 w 34"/>
                <a:gd name="T1" fmla="*/ 0 h 118"/>
                <a:gd name="T2" fmla="*/ 3 w 34"/>
                <a:gd name="T3" fmla="*/ 73 h 118"/>
                <a:gd name="T4" fmla="*/ 10 w 34"/>
                <a:gd name="T5" fmla="*/ 72 h 118"/>
                <a:gd name="T6" fmla="*/ 22 w 34"/>
                <a:gd name="T7" fmla="*/ 86 h 118"/>
                <a:gd name="T8" fmla="*/ 20 w 34"/>
                <a:gd name="T9" fmla="*/ 116 h 118"/>
                <a:gd name="T10" fmla="*/ 26 w 34"/>
                <a:gd name="T11" fmla="*/ 118 h 118"/>
                <a:gd name="T12" fmla="*/ 31 w 34"/>
                <a:gd name="T13" fmla="*/ 115 h 118"/>
                <a:gd name="T14" fmla="*/ 34 w 34"/>
                <a:gd name="T15" fmla="*/ 10 h 118"/>
                <a:gd name="T16" fmla="*/ 2 w 34"/>
                <a:gd name="T1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18">
                  <a:moveTo>
                    <a:pt x="2" y="0"/>
                  </a:moveTo>
                  <a:cubicBezTo>
                    <a:pt x="2" y="0"/>
                    <a:pt x="0" y="53"/>
                    <a:pt x="3" y="73"/>
                  </a:cubicBezTo>
                  <a:cubicBezTo>
                    <a:pt x="3" y="73"/>
                    <a:pt x="6" y="72"/>
                    <a:pt x="10" y="72"/>
                  </a:cubicBezTo>
                  <a:cubicBezTo>
                    <a:pt x="14" y="72"/>
                    <a:pt x="21" y="75"/>
                    <a:pt x="22" y="86"/>
                  </a:cubicBezTo>
                  <a:cubicBezTo>
                    <a:pt x="25" y="107"/>
                    <a:pt x="20" y="116"/>
                    <a:pt x="20" y="116"/>
                  </a:cubicBezTo>
                  <a:cubicBezTo>
                    <a:pt x="20" y="116"/>
                    <a:pt x="21" y="118"/>
                    <a:pt x="26" y="118"/>
                  </a:cubicBezTo>
                  <a:cubicBezTo>
                    <a:pt x="31" y="118"/>
                    <a:pt x="31" y="115"/>
                    <a:pt x="31" y="115"/>
                  </a:cubicBezTo>
                  <a:cubicBezTo>
                    <a:pt x="34" y="10"/>
                    <a:pt x="34" y="10"/>
                    <a:pt x="34" y="1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0" name="Freeform 1482"/>
            <p:cNvSpPr/>
            <p:nvPr/>
          </p:nvSpPr>
          <p:spPr bwMode="auto">
            <a:xfrm>
              <a:off x="789898" y="4512725"/>
              <a:ext cx="32020" cy="34582"/>
            </a:xfrm>
            <a:custGeom>
              <a:avLst/>
              <a:gdLst>
                <a:gd name="T0" fmla="*/ 17 w 17"/>
                <a:gd name="T1" fmla="*/ 18 h 18"/>
                <a:gd name="T2" fmla="*/ 17 w 17"/>
                <a:gd name="T3" fmla="*/ 9 h 18"/>
                <a:gd name="T4" fmla="*/ 14 w 17"/>
                <a:gd name="T5" fmla="*/ 6 h 18"/>
                <a:gd name="T6" fmla="*/ 3 w 17"/>
                <a:gd name="T7" fmla="*/ 0 h 18"/>
                <a:gd name="T8" fmla="*/ 0 w 17"/>
                <a:gd name="T9" fmla="*/ 0 h 18"/>
                <a:gd name="T10" fmla="*/ 2 w 17"/>
                <a:gd name="T11" fmla="*/ 15 h 18"/>
                <a:gd name="T12" fmla="*/ 9 w 17"/>
                <a:gd name="T13" fmla="*/ 14 h 18"/>
                <a:gd name="T14" fmla="*/ 17 w 17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8">
                  <a:moveTo>
                    <a:pt x="17" y="18"/>
                  </a:moveTo>
                  <a:cubicBezTo>
                    <a:pt x="17" y="15"/>
                    <a:pt x="17" y="13"/>
                    <a:pt x="17" y="9"/>
                  </a:cubicBezTo>
                  <a:cubicBezTo>
                    <a:pt x="16" y="8"/>
                    <a:pt x="15" y="7"/>
                    <a:pt x="14" y="6"/>
                  </a:cubicBezTo>
                  <a:cubicBezTo>
                    <a:pt x="10" y="4"/>
                    <a:pt x="7" y="2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1" y="6"/>
                    <a:pt x="1" y="11"/>
                    <a:pt x="2" y="15"/>
                  </a:cubicBezTo>
                  <a:cubicBezTo>
                    <a:pt x="2" y="15"/>
                    <a:pt x="5" y="14"/>
                    <a:pt x="9" y="14"/>
                  </a:cubicBezTo>
                  <a:cubicBezTo>
                    <a:pt x="11" y="14"/>
                    <a:pt x="15" y="15"/>
                    <a:pt x="17" y="18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1" name="Freeform 1483"/>
            <p:cNvSpPr/>
            <p:nvPr/>
          </p:nvSpPr>
          <p:spPr bwMode="auto">
            <a:xfrm>
              <a:off x="791179" y="4423068"/>
              <a:ext cx="58918" cy="52514"/>
            </a:xfrm>
            <a:custGeom>
              <a:avLst/>
              <a:gdLst>
                <a:gd name="T0" fmla="*/ 0 w 31"/>
                <a:gd name="T1" fmla="*/ 0 h 28"/>
                <a:gd name="T2" fmla="*/ 0 w 31"/>
                <a:gd name="T3" fmla="*/ 16 h 28"/>
                <a:gd name="T4" fmla="*/ 31 w 31"/>
                <a:gd name="T5" fmla="*/ 28 h 28"/>
                <a:gd name="T6" fmla="*/ 31 w 31"/>
                <a:gd name="T7" fmla="*/ 14 h 28"/>
                <a:gd name="T8" fmla="*/ 0 w 3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8">
                  <a:moveTo>
                    <a:pt x="0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15" y="28"/>
                    <a:pt x="31" y="28"/>
                  </a:cubicBezTo>
                  <a:cubicBezTo>
                    <a:pt x="31" y="14"/>
                    <a:pt x="31" y="14"/>
                    <a:pt x="31" y="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2" name="Freeform 1484"/>
            <p:cNvSpPr/>
            <p:nvPr/>
          </p:nvSpPr>
          <p:spPr bwMode="auto">
            <a:xfrm>
              <a:off x="756597" y="4301390"/>
              <a:ext cx="426512" cy="316362"/>
            </a:xfrm>
            <a:custGeom>
              <a:avLst/>
              <a:gdLst>
                <a:gd name="T0" fmla="*/ 36 w 228"/>
                <a:gd name="T1" fmla="*/ 6 h 169"/>
                <a:gd name="T2" fmla="*/ 80 w 228"/>
                <a:gd name="T3" fmla="*/ 22 h 169"/>
                <a:gd name="T4" fmla="*/ 153 w 228"/>
                <a:gd name="T5" fmla="*/ 1 h 169"/>
                <a:gd name="T6" fmla="*/ 194 w 228"/>
                <a:gd name="T7" fmla="*/ 38 h 169"/>
                <a:gd name="T8" fmla="*/ 222 w 228"/>
                <a:gd name="T9" fmla="*/ 50 h 169"/>
                <a:gd name="T10" fmla="*/ 207 w 228"/>
                <a:gd name="T11" fmla="*/ 128 h 169"/>
                <a:gd name="T12" fmla="*/ 205 w 228"/>
                <a:gd name="T13" fmla="*/ 127 h 169"/>
                <a:gd name="T14" fmla="*/ 189 w 228"/>
                <a:gd name="T15" fmla="*/ 131 h 169"/>
                <a:gd name="T16" fmla="*/ 190 w 228"/>
                <a:gd name="T17" fmla="*/ 166 h 169"/>
                <a:gd name="T18" fmla="*/ 185 w 228"/>
                <a:gd name="T19" fmla="*/ 169 h 169"/>
                <a:gd name="T20" fmla="*/ 179 w 228"/>
                <a:gd name="T21" fmla="*/ 163 h 169"/>
                <a:gd name="T22" fmla="*/ 178 w 228"/>
                <a:gd name="T23" fmla="*/ 98 h 169"/>
                <a:gd name="T24" fmla="*/ 176 w 228"/>
                <a:gd name="T25" fmla="*/ 70 h 169"/>
                <a:gd name="T26" fmla="*/ 67 w 228"/>
                <a:gd name="T27" fmla="*/ 95 h 169"/>
                <a:gd name="T28" fmla="*/ 0 w 228"/>
                <a:gd name="T29" fmla="*/ 24 h 169"/>
                <a:gd name="T30" fmla="*/ 19 w 228"/>
                <a:gd name="T31" fmla="*/ 44 h 169"/>
                <a:gd name="T32" fmla="*/ 20 w 228"/>
                <a:gd name="T33" fmla="*/ 4 h 169"/>
                <a:gd name="T34" fmla="*/ 32 w 228"/>
                <a:gd name="T35" fmla="*/ 25 h 169"/>
                <a:gd name="T36" fmla="*/ 36 w 228"/>
                <a:gd name="T37" fmla="*/ 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8" h="169">
                  <a:moveTo>
                    <a:pt x="36" y="6"/>
                  </a:moveTo>
                  <a:cubicBezTo>
                    <a:pt x="36" y="6"/>
                    <a:pt x="37" y="30"/>
                    <a:pt x="80" y="22"/>
                  </a:cubicBezTo>
                  <a:cubicBezTo>
                    <a:pt x="109" y="16"/>
                    <a:pt x="129" y="0"/>
                    <a:pt x="153" y="1"/>
                  </a:cubicBezTo>
                  <a:cubicBezTo>
                    <a:pt x="177" y="1"/>
                    <a:pt x="194" y="23"/>
                    <a:pt x="194" y="38"/>
                  </a:cubicBezTo>
                  <a:cubicBezTo>
                    <a:pt x="194" y="38"/>
                    <a:pt x="212" y="26"/>
                    <a:pt x="222" y="50"/>
                  </a:cubicBezTo>
                  <a:cubicBezTo>
                    <a:pt x="228" y="65"/>
                    <a:pt x="220" y="90"/>
                    <a:pt x="207" y="128"/>
                  </a:cubicBezTo>
                  <a:cubicBezTo>
                    <a:pt x="207" y="128"/>
                    <a:pt x="206" y="128"/>
                    <a:pt x="205" y="127"/>
                  </a:cubicBezTo>
                  <a:cubicBezTo>
                    <a:pt x="202" y="125"/>
                    <a:pt x="196" y="124"/>
                    <a:pt x="189" y="131"/>
                  </a:cubicBezTo>
                  <a:cubicBezTo>
                    <a:pt x="184" y="137"/>
                    <a:pt x="190" y="166"/>
                    <a:pt x="190" y="166"/>
                  </a:cubicBezTo>
                  <a:cubicBezTo>
                    <a:pt x="190" y="166"/>
                    <a:pt x="191" y="168"/>
                    <a:pt x="185" y="169"/>
                  </a:cubicBezTo>
                  <a:cubicBezTo>
                    <a:pt x="178" y="169"/>
                    <a:pt x="179" y="163"/>
                    <a:pt x="179" y="163"/>
                  </a:cubicBezTo>
                  <a:cubicBezTo>
                    <a:pt x="179" y="163"/>
                    <a:pt x="178" y="134"/>
                    <a:pt x="178" y="98"/>
                  </a:cubicBezTo>
                  <a:cubicBezTo>
                    <a:pt x="178" y="83"/>
                    <a:pt x="178" y="74"/>
                    <a:pt x="176" y="70"/>
                  </a:cubicBezTo>
                  <a:cubicBezTo>
                    <a:pt x="176" y="70"/>
                    <a:pt x="123" y="106"/>
                    <a:pt x="67" y="95"/>
                  </a:cubicBezTo>
                  <a:cubicBezTo>
                    <a:pt x="12" y="84"/>
                    <a:pt x="4" y="49"/>
                    <a:pt x="0" y="24"/>
                  </a:cubicBezTo>
                  <a:cubicBezTo>
                    <a:pt x="0" y="24"/>
                    <a:pt x="6" y="39"/>
                    <a:pt x="19" y="44"/>
                  </a:cubicBezTo>
                  <a:cubicBezTo>
                    <a:pt x="19" y="44"/>
                    <a:pt x="7" y="24"/>
                    <a:pt x="20" y="4"/>
                  </a:cubicBezTo>
                  <a:cubicBezTo>
                    <a:pt x="20" y="4"/>
                    <a:pt x="25" y="20"/>
                    <a:pt x="32" y="25"/>
                  </a:cubicBezTo>
                  <a:cubicBezTo>
                    <a:pt x="32" y="25"/>
                    <a:pt x="29" y="22"/>
                    <a:pt x="36" y="6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3" name="Freeform 1485"/>
            <p:cNvSpPr/>
            <p:nvPr/>
          </p:nvSpPr>
          <p:spPr bwMode="auto">
            <a:xfrm>
              <a:off x="1106260" y="4519129"/>
              <a:ext cx="44829" cy="29459"/>
            </a:xfrm>
            <a:custGeom>
              <a:avLst/>
              <a:gdLst>
                <a:gd name="T0" fmla="*/ 24 w 24"/>
                <a:gd name="T1" fmla="*/ 0 h 16"/>
                <a:gd name="T2" fmla="*/ 3 w 24"/>
                <a:gd name="T3" fmla="*/ 4 h 16"/>
                <a:gd name="T4" fmla="*/ 2 w 24"/>
                <a:gd name="T5" fmla="*/ 5 h 16"/>
                <a:gd name="T6" fmla="*/ 2 w 24"/>
                <a:gd name="T7" fmla="*/ 16 h 16"/>
                <a:gd name="T8" fmla="*/ 2 w 24"/>
                <a:gd name="T9" fmla="*/ 16 h 16"/>
                <a:gd name="T10" fmla="*/ 2 w 24"/>
                <a:gd name="T11" fmla="*/ 15 h 16"/>
                <a:gd name="T12" fmla="*/ 18 w 24"/>
                <a:gd name="T13" fmla="*/ 11 h 16"/>
                <a:gd name="T14" fmla="*/ 20 w 24"/>
                <a:gd name="T15" fmla="*/ 12 h 16"/>
                <a:gd name="T16" fmla="*/ 24 w 24"/>
                <a:gd name="T17" fmla="*/ 0 h 16"/>
                <a:gd name="T18" fmla="*/ 24 w 24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6">
                  <a:moveTo>
                    <a:pt x="24" y="0"/>
                  </a:moveTo>
                  <a:cubicBezTo>
                    <a:pt x="16" y="0"/>
                    <a:pt x="9" y="1"/>
                    <a:pt x="3" y="4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8"/>
                    <a:pt x="0" y="12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5"/>
                    <a:pt x="2" y="15"/>
                  </a:cubicBezTo>
                  <a:cubicBezTo>
                    <a:pt x="9" y="8"/>
                    <a:pt x="15" y="9"/>
                    <a:pt x="18" y="11"/>
                  </a:cubicBezTo>
                  <a:cubicBezTo>
                    <a:pt x="19" y="12"/>
                    <a:pt x="20" y="12"/>
                    <a:pt x="20" y="12"/>
                  </a:cubicBezTo>
                  <a:cubicBezTo>
                    <a:pt x="21" y="8"/>
                    <a:pt x="23" y="4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" name="Freeform 1486"/>
            <p:cNvSpPr/>
            <p:nvPr/>
          </p:nvSpPr>
          <p:spPr bwMode="auto">
            <a:xfrm>
              <a:off x="853939" y="4499917"/>
              <a:ext cx="57637" cy="39705"/>
            </a:xfrm>
            <a:custGeom>
              <a:avLst/>
              <a:gdLst>
                <a:gd name="T0" fmla="*/ 31 w 31"/>
                <a:gd name="T1" fmla="*/ 6 h 21"/>
                <a:gd name="T2" fmla="*/ 19 w 31"/>
                <a:gd name="T3" fmla="*/ 0 h 21"/>
                <a:gd name="T4" fmla="*/ 2 w 31"/>
                <a:gd name="T5" fmla="*/ 21 h 21"/>
                <a:gd name="T6" fmla="*/ 31 w 31"/>
                <a:gd name="T7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1">
                  <a:moveTo>
                    <a:pt x="31" y="6"/>
                  </a:moveTo>
                  <a:cubicBezTo>
                    <a:pt x="31" y="6"/>
                    <a:pt x="26" y="0"/>
                    <a:pt x="19" y="0"/>
                  </a:cubicBezTo>
                  <a:cubicBezTo>
                    <a:pt x="0" y="2"/>
                    <a:pt x="2" y="21"/>
                    <a:pt x="2" y="21"/>
                  </a:cubicBezTo>
                  <a:cubicBezTo>
                    <a:pt x="2" y="21"/>
                    <a:pt x="18" y="5"/>
                    <a:pt x="31" y="6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5" name="Freeform 1487"/>
            <p:cNvSpPr/>
            <p:nvPr/>
          </p:nvSpPr>
          <p:spPr bwMode="auto">
            <a:xfrm>
              <a:off x="1029411" y="4497355"/>
              <a:ext cx="46109" cy="35863"/>
            </a:xfrm>
            <a:custGeom>
              <a:avLst/>
              <a:gdLst>
                <a:gd name="T0" fmla="*/ 7 w 25"/>
                <a:gd name="T1" fmla="*/ 2 h 19"/>
                <a:gd name="T2" fmla="*/ 0 w 25"/>
                <a:gd name="T3" fmla="*/ 9 h 19"/>
                <a:gd name="T4" fmla="*/ 25 w 25"/>
                <a:gd name="T5" fmla="*/ 19 h 19"/>
                <a:gd name="T6" fmla="*/ 23 w 25"/>
                <a:gd name="T7" fmla="*/ 8 h 19"/>
                <a:gd name="T8" fmla="*/ 7 w 25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9">
                  <a:moveTo>
                    <a:pt x="7" y="2"/>
                  </a:moveTo>
                  <a:cubicBezTo>
                    <a:pt x="7" y="2"/>
                    <a:pt x="1" y="3"/>
                    <a:pt x="0" y="9"/>
                  </a:cubicBezTo>
                  <a:cubicBezTo>
                    <a:pt x="0" y="9"/>
                    <a:pt x="17" y="9"/>
                    <a:pt x="25" y="19"/>
                  </a:cubicBezTo>
                  <a:cubicBezTo>
                    <a:pt x="25" y="19"/>
                    <a:pt x="25" y="12"/>
                    <a:pt x="23" y="8"/>
                  </a:cubicBezTo>
                  <a:cubicBezTo>
                    <a:pt x="21" y="4"/>
                    <a:pt x="15" y="0"/>
                    <a:pt x="7" y="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6" name="Freeform 1488"/>
            <p:cNvSpPr/>
            <p:nvPr/>
          </p:nvSpPr>
          <p:spPr bwMode="auto">
            <a:xfrm>
              <a:off x="1113945" y="4547307"/>
              <a:ext cx="33301" cy="42267"/>
            </a:xfrm>
            <a:custGeom>
              <a:avLst/>
              <a:gdLst>
                <a:gd name="T0" fmla="*/ 4 w 18"/>
                <a:gd name="T1" fmla="*/ 23 h 23"/>
                <a:gd name="T2" fmla="*/ 11 w 18"/>
                <a:gd name="T3" fmla="*/ 3 h 23"/>
                <a:gd name="T4" fmla="*/ 13 w 18"/>
                <a:gd name="T5" fmla="*/ 18 h 23"/>
                <a:gd name="T6" fmla="*/ 4 w 18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3">
                  <a:moveTo>
                    <a:pt x="4" y="23"/>
                  </a:moveTo>
                  <a:cubicBezTo>
                    <a:pt x="4" y="23"/>
                    <a:pt x="0" y="0"/>
                    <a:pt x="11" y="3"/>
                  </a:cubicBezTo>
                  <a:cubicBezTo>
                    <a:pt x="18" y="5"/>
                    <a:pt x="17" y="13"/>
                    <a:pt x="13" y="18"/>
                  </a:cubicBezTo>
                  <a:cubicBezTo>
                    <a:pt x="11" y="21"/>
                    <a:pt x="7" y="23"/>
                    <a:pt x="4" y="23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7" name="Freeform 1489"/>
            <p:cNvSpPr/>
            <p:nvPr/>
          </p:nvSpPr>
          <p:spPr bwMode="auto">
            <a:xfrm>
              <a:off x="1119068" y="4553711"/>
              <a:ext cx="26897" cy="35863"/>
            </a:xfrm>
            <a:custGeom>
              <a:avLst/>
              <a:gdLst>
                <a:gd name="T0" fmla="*/ 1 w 14"/>
                <a:gd name="T1" fmla="*/ 19 h 19"/>
                <a:gd name="T2" fmla="*/ 0 w 14"/>
                <a:gd name="T3" fmla="*/ 13 h 19"/>
                <a:gd name="T4" fmla="*/ 13 w 14"/>
                <a:gd name="T5" fmla="*/ 9 h 19"/>
                <a:gd name="T6" fmla="*/ 1 w 14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9">
                  <a:moveTo>
                    <a:pt x="1" y="19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4" y="0"/>
                    <a:pt x="13" y="9"/>
                  </a:cubicBezTo>
                  <a:cubicBezTo>
                    <a:pt x="1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8" name="Freeform 1490"/>
            <p:cNvSpPr/>
            <p:nvPr/>
          </p:nvSpPr>
          <p:spPr bwMode="auto">
            <a:xfrm>
              <a:off x="782213" y="4549869"/>
              <a:ext cx="40986" cy="48671"/>
            </a:xfrm>
            <a:custGeom>
              <a:avLst/>
              <a:gdLst>
                <a:gd name="T0" fmla="*/ 18 w 22"/>
                <a:gd name="T1" fmla="*/ 26 h 26"/>
                <a:gd name="T2" fmla="*/ 8 w 22"/>
                <a:gd name="T3" fmla="*/ 5 h 26"/>
                <a:gd name="T4" fmla="*/ 7 w 22"/>
                <a:gd name="T5" fmla="*/ 21 h 26"/>
                <a:gd name="T6" fmla="*/ 18 w 22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6">
                  <a:moveTo>
                    <a:pt x="18" y="26"/>
                  </a:moveTo>
                  <a:cubicBezTo>
                    <a:pt x="18" y="26"/>
                    <a:pt x="22" y="0"/>
                    <a:pt x="8" y="5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10" y="24"/>
                    <a:pt x="15" y="26"/>
                    <a:pt x="18" y="2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9" name="Freeform 1491"/>
            <p:cNvSpPr/>
            <p:nvPr/>
          </p:nvSpPr>
          <p:spPr bwMode="auto">
            <a:xfrm>
              <a:off x="782213" y="4561396"/>
              <a:ext cx="35863" cy="37144"/>
            </a:xfrm>
            <a:custGeom>
              <a:avLst/>
              <a:gdLst>
                <a:gd name="T0" fmla="*/ 18 w 19"/>
                <a:gd name="T1" fmla="*/ 19 h 20"/>
                <a:gd name="T2" fmla="*/ 19 w 19"/>
                <a:gd name="T3" fmla="*/ 13 h 20"/>
                <a:gd name="T4" fmla="*/ 3 w 19"/>
                <a:gd name="T5" fmla="*/ 10 h 20"/>
                <a:gd name="T6" fmla="*/ 18 w 19"/>
                <a:gd name="T7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18" y="19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0" y="0"/>
                    <a:pt x="3" y="10"/>
                  </a:cubicBezTo>
                  <a:cubicBezTo>
                    <a:pt x="7" y="20"/>
                    <a:pt x="18" y="19"/>
                    <a:pt x="18" y="19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" name="Freeform 1492"/>
            <p:cNvSpPr/>
            <p:nvPr/>
          </p:nvSpPr>
          <p:spPr bwMode="auto">
            <a:xfrm>
              <a:off x="965370" y="4718936"/>
              <a:ext cx="28178" cy="11527"/>
            </a:xfrm>
            <a:custGeom>
              <a:avLst/>
              <a:gdLst>
                <a:gd name="T0" fmla="*/ 15 w 15"/>
                <a:gd name="T1" fmla="*/ 3 h 6"/>
                <a:gd name="T2" fmla="*/ 8 w 15"/>
                <a:gd name="T3" fmla="*/ 5 h 6"/>
                <a:gd name="T4" fmla="*/ 0 w 15"/>
                <a:gd name="T5" fmla="*/ 3 h 6"/>
                <a:gd name="T6" fmla="*/ 8 w 15"/>
                <a:gd name="T7" fmla="*/ 1 h 6"/>
                <a:gd name="T8" fmla="*/ 15 w 1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5" y="3"/>
                  </a:moveTo>
                  <a:cubicBezTo>
                    <a:pt x="15" y="5"/>
                    <a:pt x="12" y="6"/>
                    <a:pt x="8" y="5"/>
                  </a:cubicBezTo>
                  <a:cubicBezTo>
                    <a:pt x="3" y="5"/>
                    <a:pt x="0" y="4"/>
                    <a:pt x="0" y="3"/>
                  </a:cubicBezTo>
                  <a:cubicBezTo>
                    <a:pt x="0" y="1"/>
                    <a:pt x="3" y="0"/>
                    <a:pt x="8" y="1"/>
                  </a:cubicBezTo>
                  <a:cubicBezTo>
                    <a:pt x="12" y="1"/>
                    <a:pt x="15" y="2"/>
                    <a:pt x="15" y="3"/>
                  </a:cubicBezTo>
                  <a:close/>
                </a:path>
              </a:pathLst>
            </a:cu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1" name="Freeform 1493"/>
            <p:cNvSpPr/>
            <p:nvPr/>
          </p:nvSpPr>
          <p:spPr bwMode="auto">
            <a:xfrm>
              <a:off x="1111383" y="4569081"/>
              <a:ext cx="52514" cy="48671"/>
            </a:xfrm>
            <a:custGeom>
              <a:avLst/>
              <a:gdLst>
                <a:gd name="T0" fmla="*/ 3 w 28"/>
                <a:gd name="T1" fmla="*/ 26 h 26"/>
                <a:gd name="T2" fmla="*/ 0 w 28"/>
                <a:gd name="T3" fmla="*/ 25 h 26"/>
                <a:gd name="T4" fmla="*/ 22 w 28"/>
                <a:gd name="T5" fmla="*/ 0 h 26"/>
                <a:gd name="T6" fmla="*/ 3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3" y="26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22" y="16"/>
                    <a:pt x="22" y="0"/>
                  </a:cubicBezTo>
                  <a:cubicBezTo>
                    <a:pt x="22" y="0"/>
                    <a:pt x="28" y="18"/>
                    <a:pt x="3" y="2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2" name="Freeform 1494"/>
            <p:cNvSpPr/>
            <p:nvPr/>
          </p:nvSpPr>
          <p:spPr bwMode="auto">
            <a:xfrm>
              <a:off x="786056" y="4351342"/>
              <a:ext cx="48671" cy="51233"/>
            </a:xfrm>
            <a:custGeom>
              <a:avLst/>
              <a:gdLst>
                <a:gd name="T0" fmla="*/ 1 w 26"/>
                <a:gd name="T1" fmla="*/ 1 h 27"/>
                <a:gd name="T2" fmla="*/ 3 w 26"/>
                <a:gd name="T3" fmla="*/ 8 h 27"/>
                <a:gd name="T4" fmla="*/ 8 w 26"/>
                <a:gd name="T5" fmla="*/ 17 h 27"/>
                <a:gd name="T6" fmla="*/ 23 w 26"/>
                <a:gd name="T7" fmla="*/ 26 h 27"/>
                <a:gd name="T8" fmla="*/ 26 w 26"/>
                <a:gd name="T9" fmla="*/ 27 h 27"/>
                <a:gd name="T10" fmla="*/ 23 w 26"/>
                <a:gd name="T11" fmla="*/ 25 h 27"/>
                <a:gd name="T12" fmla="*/ 19 w 26"/>
                <a:gd name="T13" fmla="*/ 23 h 27"/>
                <a:gd name="T14" fmla="*/ 11 w 26"/>
                <a:gd name="T15" fmla="*/ 16 h 27"/>
                <a:gd name="T16" fmla="*/ 6 w 26"/>
                <a:gd name="T17" fmla="*/ 8 h 27"/>
                <a:gd name="T18" fmla="*/ 2 w 26"/>
                <a:gd name="T19" fmla="*/ 2 h 27"/>
                <a:gd name="T20" fmla="*/ 1 w 26"/>
                <a:gd name="T21" fmla="*/ 0 h 27"/>
                <a:gd name="T22" fmla="*/ 1 w 26"/>
                <a:gd name="T2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7">
                  <a:moveTo>
                    <a:pt x="1" y="1"/>
                  </a:moveTo>
                  <a:cubicBezTo>
                    <a:pt x="0" y="3"/>
                    <a:pt x="2" y="7"/>
                    <a:pt x="3" y="8"/>
                  </a:cubicBezTo>
                  <a:cubicBezTo>
                    <a:pt x="4" y="11"/>
                    <a:pt x="6" y="14"/>
                    <a:pt x="8" y="17"/>
                  </a:cubicBezTo>
                  <a:cubicBezTo>
                    <a:pt x="12" y="21"/>
                    <a:pt x="17" y="25"/>
                    <a:pt x="23" y="26"/>
                  </a:cubicBezTo>
                  <a:cubicBezTo>
                    <a:pt x="24" y="27"/>
                    <a:pt x="25" y="27"/>
                    <a:pt x="26" y="27"/>
                  </a:cubicBezTo>
                  <a:cubicBezTo>
                    <a:pt x="26" y="26"/>
                    <a:pt x="24" y="26"/>
                    <a:pt x="23" y="25"/>
                  </a:cubicBezTo>
                  <a:cubicBezTo>
                    <a:pt x="22" y="24"/>
                    <a:pt x="21" y="23"/>
                    <a:pt x="19" y="23"/>
                  </a:cubicBezTo>
                  <a:cubicBezTo>
                    <a:pt x="17" y="21"/>
                    <a:pt x="14" y="19"/>
                    <a:pt x="11" y="16"/>
                  </a:cubicBezTo>
                  <a:cubicBezTo>
                    <a:pt x="9" y="14"/>
                    <a:pt x="7" y="11"/>
                    <a:pt x="6" y="8"/>
                  </a:cubicBezTo>
                  <a:cubicBezTo>
                    <a:pt x="5" y="6"/>
                    <a:pt x="3" y="4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3" name="Freeform 1495"/>
            <p:cNvSpPr/>
            <p:nvPr/>
          </p:nvSpPr>
          <p:spPr bwMode="auto">
            <a:xfrm>
              <a:off x="814234" y="4333410"/>
              <a:ext cx="29459" cy="38425"/>
            </a:xfrm>
            <a:custGeom>
              <a:avLst/>
              <a:gdLst>
                <a:gd name="T0" fmla="*/ 3 w 16"/>
                <a:gd name="T1" fmla="*/ 0 h 21"/>
                <a:gd name="T2" fmla="*/ 16 w 16"/>
                <a:gd name="T3" fmla="*/ 21 h 21"/>
                <a:gd name="T4" fmla="*/ 3 w 16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21">
                  <a:moveTo>
                    <a:pt x="3" y="0"/>
                  </a:moveTo>
                  <a:cubicBezTo>
                    <a:pt x="3" y="0"/>
                    <a:pt x="0" y="17"/>
                    <a:pt x="16" y="21"/>
                  </a:cubicBezTo>
                  <a:cubicBezTo>
                    <a:pt x="16" y="21"/>
                    <a:pt x="5" y="14"/>
                    <a:pt x="3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4" name="Freeform 1496"/>
            <p:cNvSpPr/>
            <p:nvPr/>
          </p:nvSpPr>
          <p:spPr bwMode="auto">
            <a:xfrm>
              <a:off x="1083205" y="4374396"/>
              <a:ext cx="48671" cy="53794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29 h 29"/>
                <a:gd name="T4" fmla="*/ 18 w 26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18" y="0"/>
                    <a:pt x="26" y="23"/>
                    <a:pt x="0" y="29"/>
                  </a:cubicBezTo>
                  <a:cubicBezTo>
                    <a:pt x="0" y="29"/>
                    <a:pt x="14" y="18"/>
                    <a:pt x="18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5" name="Freeform 1497"/>
            <p:cNvSpPr/>
            <p:nvPr/>
          </p:nvSpPr>
          <p:spPr bwMode="auto">
            <a:xfrm>
              <a:off x="947439" y="4301390"/>
              <a:ext cx="146013" cy="40986"/>
            </a:xfrm>
            <a:custGeom>
              <a:avLst/>
              <a:gdLst>
                <a:gd name="T0" fmla="*/ 78 w 78"/>
                <a:gd name="T1" fmla="*/ 18 h 22"/>
                <a:gd name="T2" fmla="*/ 43 w 78"/>
                <a:gd name="T3" fmla="*/ 7 h 22"/>
                <a:gd name="T4" fmla="*/ 10 w 78"/>
                <a:gd name="T5" fmla="*/ 21 h 22"/>
                <a:gd name="T6" fmla="*/ 53 w 78"/>
                <a:gd name="T7" fmla="*/ 17 h 22"/>
                <a:gd name="T8" fmla="*/ 78 w 78"/>
                <a:gd name="T9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2">
                  <a:moveTo>
                    <a:pt x="78" y="18"/>
                  </a:moveTo>
                  <a:cubicBezTo>
                    <a:pt x="78" y="18"/>
                    <a:pt x="66" y="0"/>
                    <a:pt x="43" y="7"/>
                  </a:cubicBezTo>
                  <a:cubicBezTo>
                    <a:pt x="19" y="15"/>
                    <a:pt x="19" y="21"/>
                    <a:pt x="10" y="21"/>
                  </a:cubicBezTo>
                  <a:cubicBezTo>
                    <a:pt x="0" y="21"/>
                    <a:pt x="35" y="22"/>
                    <a:pt x="53" y="17"/>
                  </a:cubicBezTo>
                  <a:cubicBezTo>
                    <a:pt x="72" y="12"/>
                    <a:pt x="74" y="22"/>
                    <a:pt x="78" y="18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6" name="Freeform 1498"/>
            <p:cNvSpPr/>
            <p:nvPr/>
          </p:nvSpPr>
          <p:spPr bwMode="auto">
            <a:xfrm>
              <a:off x="1110103" y="4393609"/>
              <a:ext cx="56356" cy="79411"/>
            </a:xfrm>
            <a:custGeom>
              <a:avLst/>
              <a:gdLst>
                <a:gd name="T0" fmla="*/ 0 w 30"/>
                <a:gd name="T1" fmla="*/ 25 h 43"/>
                <a:gd name="T2" fmla="*/ 18 w 30"/>
                <a:gd name="T3" fmla="*/ 0 h 43"/>
                <a:gd name="T4" fmla="*/ 27 w 30"/>
                <a:gd name="T5" fmla="*/ 17 h 43"/>
                <a:gd name="T6" fmla="*/ 0 w 30"/>
                <a:gd name="T7" fmla="*/ 43 h 43"/>
                <a:gd name="T8" fmla="*/ 0 w 30"/>
                <a:gd name="T9" fmla="*/ 2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3">
                  <a:moveTo>
                    <a:pt x="0" y="25"/>
                  </a:moveTo>
                  <a:cubicBezTo>
                    <a:pt x="0" y="25"/>
                    <a:pt x="19" y="15"/>
                    <a:pt x="18" y="0"/>
                  </a:cubicBezTo>
                  <a:cubicBezTo>
                    <a:pt x="18" y="0"/>
                    <a:pt x="30" y="3"/>
                    <a:pt x="27" y="17"/>
                  </a:cubicBezTo>
                  <a:cubicBezTo>
                    <a:pt x="24" y="31"/>
                    <a:pt x="0" y="43"/>
                    <a:pt x="0" y="43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7" name="Freeform 1499"/>
            <p:cNvSpPr/>
            <p:nvPr/>
          </p:nvSpPr>
          <p:spPr bwMode="auto">
            <a:xfrm>
              <a:off x="860343" y="4589574"/>
              <a:ext cx="11527" cy="3842"/>
            </a:xfrm>
            <a:custGeom>
              <a:avLst/>
              <a:gdLst>
                <a:gd name="T0" fmla="*/ 6 w 6"/>
                <a:gd name="T1" fmla="*/ 1 h 2"/>
                <a:gd name="T2" fmla="*/ 5 w 6"/>
                <a:gd name="T3" fmla="*/ 2 h 2"/>
                <a:gd name="T4" fmla="*/ 1 w 6"/>
                <a:gd name="T5" fmla="*/ 2 h 2"/>
                <a:gd name="T6" fmla="*/ 0 w 6"/>
                <a:gd name="T7" fmla="*/ 1 h 2"/>
                <a:gd name="T8" fmla="*/ 0 w 6"/>
                <a:gd name="T9" fmla="*/ 1 h 2"/>
                <a:gd name="T10" fmla="*/ 1 w 6"/>
                <a:gd name="T11" fmla="*/ 0 h 2"/>
                <a:gd name="T12" fmla="*/ 5 w 6"/>
                <a:gd name="T13" fmla="*/ 0 h 2"/>
                <a:gd name="T14" fmla="*/ 6 w 6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2">
                  <a:moveTo>
                    <a:pt x="6" y="1"/>
                  </a:moveTo>
                  <a:cubicBezTo>
                    <a:pt x="6" y="2"/>
                    <a:pt x="6" y="2"/>
                    <a:pt x="5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8" name="Freeform 1500"/>
            <p:cNvSpPr/>
            <p:nvPr/>
          </p:nvSpPr>
          <p:spPr bwMode="auto">
            <a:xfrm>
              <a:off x="1061432" y="4589574"/>
              <a:ext cx="8966" cy="3842"/>
            </a:xfrm>
            <a:custGeom>
              <a:avLst/>
              <a:gdLst>
                <a:gd name="T0" fmla="*/ 5 w 5"/>
                <a:gd name="T1" fmla="*/ 1 h 2"/>
                <a:gd name="T2" fmla="*/ 4 w 5"/>
                <a:gd name="T3" fmla="*/ 2 h 2"/>
                <a:gd name="T4" fmla="*/ 1 w 5"/>
                <a:gd name="T5" fmla="*/ 2 h 2"/>
                <a:gd name="T6" fmla="*/ 0 w 5"/>
                <a:gd name="T7" fmla="*/ 1 h 2"/>
                <a:gd name="T8" fmla="*/ 0 w 5"/>
                <a:gd name="T9" fmla="*/ 1 h 2"/>
                <a:gd name="T10" fmla="*/ 1 w 5"/>
                <a:gd name="T11" fmla="*/ 0 h 2"/>
                <a:gd name="T12" fmla="*/ 4 w 5"/>
                <a:gd name="T13" fmla="*/ 0 h 2"/>
                <a:gd name="T14" fmla="*/ 5 w 5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5" y="1"/>
                    <a:pt x="5" y="2"/>
                    <a:pt x="4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9" name="Freeform 1501"/>
            <p:cNvSpPr/>
            <p:nvPr/>
          </p:nvSpPr>
          <p:spPr bwMode="auto">
            <a:xfrm>
              <a:off x="919261" y="4533218"/>
              <a:ext cx="102465" cy="116554"/>
            </a:xfrm>
            <a:custGeom>
              <a:avLst/>
              <a:gdLst>
                <a:gd name="T0" fmla="*/ 41 w 55"/>
                <a:gd name="T1" fmla="*/ 7 h 62"/>
                <a:gd name="T2" fmla="*/ 41 w 55"/>
                <a:gd name="T3" fmla="*/ 50 h 62"/>
                <a:gd name="T4" fmla="*/ 5 w 55"/>
                <a:gd name="T5" fmla="*/ 46 h 62"/>
                <a:gd name="T6" fmla="*/ 15 w 55"/>
                <a:gd name="T7" fmla="*/ 6 h 62"/>
                <a:gd name="T8" fmla="*/ 28 w 55"/>
                <a:gd name="T9" fmla="*/ 0 h 62"/>
                <a:gd name="T10" fmla="*/ 41 w 55"/>
                <a:gd name="T11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62">
                  <a:moveTo>
                    <a:pt x="41" y="7"/>
                  </a:moveTo>
                  <a:cubicBezTo>
                    <a:pt x="41" y="7"/>
                    <a:pt x="55" y="38"/>
                    <a:pt x="41" y="50"/>
                  </a:cubicBezTo>
                  <a:cubicBezTo>
                    <a:pt x="27" y="62"/>
                    <a:pt x="8" y="55"/>
                    <a:pt x="5" y="46"/>
                  </a:cubicBezTo>
                  <a:cubicBezTo>
                    <a:pt x="0" y="31"/>
                    <a:pt x="13" y="26"/>
                    <a:pt x="15" y="6"/>
                  </a:cubicBezTo>
                  <a:cubicBezTo>
                    <a:pt x="15" y="6"/>
                    <a:pt x="19" y="0"/>
                    <a:pt x="28" y="0"/>
                  </a:cubicBezTo>
                  <a:cubicBezTo>
                    <a:pt x="36" y="0"/>
                    <a:pt x="41" y="7"/>
                    <a:pt x="41" y="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0" name="Freeform 1502"/>
            <p:cNvSpPr/>
            <p:nvPr/>
          </p:nvSpPr>
          <p:spPr bwMode="auto">
            <a:xfrm>
              <a:off x="924384" y="4531937"/>
              <a:ext cx="92219" cy="102465"/>
            </a:xfrm>
            <a:custGeom>
              <a:avLst/>
              <a:gdLst>
                <a:gd name="T0" fmla="*/ 37 w 49"/>
                <a:gd name="T1" fmla="*/ 6 h 55"/>
                <a:gd name="T2" fmla="*/ 37 w 49"/>
                <a:gd name="T3" fmla="*/ 44 h 55"/>
                <a:gd name="T4" fmla="*/ 5 w 49"/>
                <a:gd name="T5" fmla="*/ 41 h 55"/>
                <a:gd name="T6" fmla="*/ 14 w 49"/>
                <a:gd name="T7" fmla="*/ 4 h 55"/>
                <a:gd name="T8" fmla="*/ 25 w 49"/>
                <a:gd name="T9" fmla="*/ 0 h 55"/>
                <a:gd name="T10" fmla="*/ 37 w 49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5">
                  <a:moveTo>
                    <a:pt x="37" y="6"/>
                  </a:moveTo>
                  <a:cubicBezTo>
                    <a:pt x="37" y="6"/>
                    <a:pt x="49" y="33"/>
                    <a:pt x="37" y="44"/>
                  </a:cubicBezTo>
                  <a:cubicBezTo>
                    <a:pt x="24" y="55"/>
                    <a:pt x="8" y="48"/>
                    <a:pt x="5" y="41"/>
                  </a:cubicBezTo>
                  <a:cubicBezTo>
                    <a:pt x="0" y="27"/>
                    <a:pt x="12" y="24"/>
                    <a:pt x="14" y="4"/>
                  </a:cubicBezTo>
                  <a:cubicBezTo>
                    <a:pt x="14" y="4"/>
                    <a:pt x="17" y="0"/>
                    <a:pt x="25" y="0"/>
                  </a:cubicBezTo>
                  <a:cubicBezTo>
                    <a:pt x="32" y="0"/>
                    <a:pt x="37" y="6"/>
                    <a:pt x="37" y="6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1" name="Freeform 1503"/>
            <p:cNvSpPr/>
            <p:nvPr/>
          </p:nvSpPr>
          <p:spPr bwMode="auto">
            <a:xfrm>
              <a:off x="948720" y="4601101"/>
              <a:ext cx="19212" cy="7685"/>
            </a:xfrm>
            <a:custGeom>
              <a:avLst/>
              <a:gdLst>
                <a:gd name="T0" fmla="*/ 1 w 10"/>
                <a:gd name="T1" fmla="*/ 2 h 4"/>
                <a:gd name="T2" fmla="*/ 5 w 10"/>
                <a:gd name="T3" fmla="*/ 3 h 4"/>
                <a:gd name="T4" fmla="*/ 10 w 10"/>
                <a:gd name="T5" fmla="*/ 1 h 4"/>
                <a:gd name="T6" fmla="*/ 5 w 10"/>
                <a:gd name="T7" fmla="*/ 0 h 4"/>
                <a:gd name="T8" fmla="*/ 1 w 10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1" y="2"/>
                  </a:moveTo>
                  <a:cubicBezTo>
                    <a:pt x="1" y="3"/>
                    <a:pt x="3" y="4"/>
                    <a:pt x="5" y="3"/>
                  </a:cubicBezTo>
                  <a:cubicBezTo>
                    <a:pt x="8" y="3"/>
                    <a:pt x="10" y="2"/>
                    <a:pt x="10" y="1"/>
                  </a:cubicBezTo>
                  <a:cubicBezTo>
                    <a:pt x="10" y="0"/>
                    <a:pt x="8" y="0"/>
                    <a:pt x="5" y="0"/>
                  </a:cubicBezTo>
                  <a:cubicBezTo>
                    <a:pt x="3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2" name="Freeform 1504"/>
            <p:cNvSpPr/>
            <p:nvPr/>
          </p:nvSpPr>
          <p:spPr bwMode="auto">
            <a:xfrm>
              <a:off x="870590" y="4544745"/>
              <a:ext cx="49952" cy="37144"/>
            </a:xfrm>
            <a:custGeom>
              <a:avLst/>
              <a:gdLst>
                <a:gd name="T0" fmla="*/ 2 w 27"/>
                <a:gd name="T1" fmla="*/ 20 h 20"/>
                <a:gd name="T2" fmla="*/ 1 w 27"/>
                <a:gd name="T3" fmla="*/ 19 h 20"/>
                <a:gd name="T4" fmla="*/ 9 w 27"/>
                <a:gd name="T5" fmla="*/ 2 h 20"/>
                <a:gd name="T6" fmla="*/ 27 w 27"/>
                <a:gd name="T7" fmla="*/ 11 h 20"/>
                <a:gd name="T8" fmla="*/ 26 w 27"/>
                <a:gd name="T9" fmla="*/ 13 h 20"/>
                <a:gd name="T10" fmla="*/ 25 w 27"/>
                <a:gd name="T11" fmla="*/ 12 h 20"/>
                <a:gd name="T12" fmla="*/ 10 w 27"/>
                <a:gd name="T13" fmla="*/ 7 h 20"/>
                <a:gd name="T14" fmla="*/ 3 w 27"/>
                <a:gd name="T15" fmla="*/ 19 h 20"/>
                <a:gd name="T16" fmla="*/ 2 w 27"/>
                <a:gd name="T17" fmla="*/ 20 h 20"/>
                <a:gd name="T18" fmla="*/ 2 w 27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0">
                  <a:moveTo>
                    <a:pt x="2" y="20"/>
                  </a:moveTo>
                  <a:cubicBezTo>
                    <a:pt x="1" y="20"/>
                    <a:pt x="1" y="19"/>
                    <a:pt x="1" y="19"/>
                  </a:cubicBezTo>
                  <a:cubicBezTo>
                    <a:pt x="1" y="18"/>
                    <a:pt x="0" y="6"/>
                    <a:pt x="9" y="2"/>
                  </a:cubicBezTo>
                  <a:cubicBezTo>
                    <a:pt x="16" y="0"/>
                    <a:pt x="22" y="3"/>
                    <a:pt x="27" y="11"/>
                  </a:cubicBezTo>
                  <a:cubicBezTo>
                    <a:pt x="27" y="12"/>
                    <a:pt x="27" y="13"/>
                    <a:pt x="26" y="13"/>
                  </a:cubicBezTo>
                  <a:cubicBezTo>
                    <a:pt x="26" y="13"/>
                    <a:pt x="25" y="13"/>
                    <a:pt x="25" y="12"/>
                  </a:cubicBezTo>
                  <a:cubicBezTo>
                    <a:pt x="23" y="9"/>
                    <a:pt x="19" y="4"/>
                    <a:pt x="10" y="7"/>
                  </a:cubicBezTo>
                  <a:cubicBezTo>
                    <a:pt x="3" y="9"/>
                    <a:pt x="3" y="18"/>
                    <a:pt x="3" y="19"/>
                  </a:cubicBezTo>
                  <a:cubicBezTo>
                    <a:pt x="3" y="19"/>
                    <a:pt x="3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3" name="Freeform 1505"/>
            <p:cNvSpPr/>
            <p:nvPr/>
          </p:nvSpPr>
          <p:spPr bwMode="auto">
            <a:xfrm>
              <a:off x="1017884" y="4544745"/>
              <a:ext cx="48671" cy="37144"/>
            </a:xfrm>
            <a:custGeom>
              <a:avLst/>
              <a:gdLst>
                <a:gd name="T0" fmla="*/ 25 w 26"/>
                <a:gd name="T1" fmla="*/ 20 h 20"/>
                <a:gd name="T2" fmla="*/ 26 w 26"/>
                <a:gd name="T3" fmla="*/ 19 h 20"/>
                <a:gd name="T4" fmla="*/ 18 w 26"/>
                <a:gd name="T5" fmla="*/ 2 h 20"/>
                <a:gd name="T6" fmla="*/ 0 w 26"/>
                <a:gd name="T7" fmla="*/ 11 h 20"/>
                <a:gd name="T8" fmla="*/ 1 w 26"/>
                <a:gd name="T9" fmla="*/ 13 h 20"/>
                <a:gd name="T10" fmla="*/ 2 w 26"/>
                <a:gd name="T11" fmla="*/ 12 h 20"/>
                <a:gd name="T12" fmla="*/ 16 w 26"/>
                <a:gd name="T13" fmla="*/ 7 h 20"/>
                <a:gd name="T14" fmla="*/ 24 w 26"/>
                <a:gd name="T15" fmla="*/ 19 h 20"/>
                <a:gd name="T16" fmla="*/ 25 w 26"/>
                <a:gd name="T17" fmla="*/ 20 h 20"/>
                <a:gd name="T18" fmla="*/ 25 w 26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0">
                  <a:moveTo>
                    <a:pt x="25" y="20"/>
                  </a:moveTo>
                  <a:cubicBezTo>
                    <a:pt x="25" y="20"/>
                    <a:pt x="26" y="19"/>
                    <a:pt x="26" y="19"/>
                  </a:cubicBezTo>
                  <a:cubicBezTo>
                    <a:pt x="26" y="18"/>
                    <a:pt x="26" y="6"/>
                    <a:pt x="18" y="2"/>
                  </a:cubicBezTo>
                  <a:cubicBezTo>
                    <a:pt x="11" y="0"/>
                    <a:pt x="4" y="3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" y="13"/>
                    <a:pt x="2" y="13"/>
                    <a:pt x="2" y="12"/>
                  </a:cubicBezTo>
                  <a:cubicBezTo>
                    <a:pt x="4" y="9"/>
                    <a:pt x="8" y="4"/>
                    <a:pt x="16" y="7"/>
                  </a:cubicBezTo>
                  <a:cubicBezTo>
                    <a:pt x="23" y="9"/>
                    <a:pt x="24" y="18"/>
                    <a:pt x="24" y="19"/>
                  </a:cubicBezTo>
                  <a:cubicBezTo>
                    <a:pt x="24" y="19"/>
                    <a:pt x="24" y="20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4" name="Freeform 1506"/>
            <p:cNvSpPr/>
            <p:nvPr/>
          </p:nvSpPr>
          <p:spPr bwMode="auto">
            <a:xfrm>
              <a:off x="892364" y="4647211"/>
              <a:ext cx="153698" cy="42267"/>
            </a:xfrm>
            <a:custGeom>
              <a:avLst/>
              <a:gdLst>
                <a:gd name="T0" fmla="*/ 42 w 82"/>
                <a:gd name="T1" fmla="*/ 22 h 22"/>
                <a:gd name="T2" fmla="*/ 0 w 82"/>
                <a:gd name="T3" fmla="*/ 2 h 22"/>
                <a:gd name="T4" fmla="*/ 1 w 82"/>
                <a:gd name="T5" fmla="*/ 0 h 22"/>
                <a:gd name="T6" fmla="*/ 3 w 82"/>
                <a:gd name="T7" fmla="*/ 1 h 22"/>
                <a:gd name="T8" fmla="*/ 42 w 82"/>
                <a:gd name="T9" fmla="*/ 18 h 22"/>
                <a:gd name="T10" fmla="*/ 79 w 82"/>
                <a:gd name="T11" fmla="*/ 2 h 22"/>
                <a:gd name="T12" fmla="*/ 80 w 82"/>
                <a:gd name="T13" fmla="*/ 0 h 22"/>
                <a:gd name="T14" fmla="*/ 82 w 82"/>
                <a:gd name="T15" fmla="*/ 2 h 22"/>
                <a:gd name="T16" fmla="*/ 42 w 82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22">
                  <a:moveTo>
                    <a:pt x="42" y="22"/>
                  </a:moveTo>
                  <a:cubicBezTo>
                    <a:pt x="4" y="22"/>
                    <a:pt x="0" y="3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7" y="18"/>
                    <a:pt x="42" y="18"/>
                  </a:cubicBezTo>
                  <a:cubicBezTo>
                    <a:pt x="77" y="18"/>
                    <a:pt x="79" y="2"/>
                    <a:pt x="79" y="2"/>
                  </a:cubicBezTo>
                  <a:cubicBezTo>
                    <a:pt x="79" y="1"/>
                    <a:pt x="80" y="0"/>
                    <a:pt x="80" y="0"/>
                  </a:cubicBezTo>
                  <a:cubicBezTo>
                    <a:pt x="81" y="0"/>
                    <a:pt x="82" y="1"/>
                    <a:pt x="82" y="2"/>
                  </a:cubicBezTo>
                  <a:cubicBezTo>
                    <a:pt x="82" y="3"/>
                    <a:pt x="80" y="22"/>
                    <a:pt x="42" y="22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223591" y="1490133"/>
            <a:ext cx="6597028" cy="4224308"/>
            <a:chOff x="3915568" y="3931709"/>
            <a:chExt cx="4360863" cy="2792413"/>
          </a:xfrm>
        </p:grpSpPr>
        <p:sp>
          <p:nvSpPr>
            <p:cNvPr id="8" name="Freeform 67"/>
            <p:cNvSpPr/>
            <p:nvPr/>
          </p:nvSpPr>
          <p:spPr bwMode="auto">
            <a:xfrm>
              <a:off x="6185693" y="4493684"/>
              <a:ext cx="1390650" cy="2230438"/>
            </a:xfrm>
            <a:custGeom>
              <a:avLst/>
              <a:gdLst>
                <a:gd name="T0" fmla="*/ 0 w 876"/>
                <a:gd name="T1" fmla="*/ 1405 h 1405"/>
                <a:gd name="T2" fmla="*/ 876 w 876"/>
                <a:gd name="T3" fmla="*/ 0 h 1405"/>
                <a:gd name="T4" fmla="*/ 876 w 876"/>
                <a:gd name="T5" fmla="*/ 1276 h 1405"/>
                <a:gd name="T6" fmla="*/ 0 w 876"/>
                <a:gd name="T7" fmla="*/ 1405 h 1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6" h="1405">
                  <a:moveTo>
                    <a:pt x="0" y="1405"/>
                  </a:moveTo>
                  <a:lnTo>
                    <a:pt x="876" y="0"/>
                  </a:lnTo>
                  <a:lnTo>
                    <a:pt x="876" y="1276"/>
                  </a:lnTo>
                  <a:lnTo>
                    <a:pt x="0" y="1405"/>
                  </a:lnTo>
                  <a:close/>
                </a:path>
              </a:pathLst>
            </a:custGeom>
            <a:solidFill>
              <a:srgbClr val="145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" name="Freeform 68"/>
            <p:cNvSpPr/>
            <p:nvPr/>
          </p:nvSpPr>
          <p:spPr bwMode="auto">
            <a:xfrm>
              <a:off x="4788693" y="4339696"/>
              <a:ext cx="2787650" cy="2179638"/>
            </a:xfrm>
            <a:custGeom>
              <a:avLst/>
              <a:gdLst>
                <a:gd name="T0" fmla="*/ 0 w 1756"/>
                <a:gd name="T1" fmla="*/ 1287 h 1373"/>
                <a:gd name="T2" fmla="*/ 0 w 1756"/>
                <a:gd name="T3" fmla="*/ 0 h 1373"/>
                <a:gd name="T4" fmla="*/ 1756 w 1756"/>
                <a:gd name="T5" fmla="*/ 97 h 1373"/>
                <a:gd name="T6" fmla="*/ 1756 w 1756"/>
                <a:gd name="T7" fmla="*/ 1373 h 1373"/>
                <a:gd name="T8" fmla="*/ 0 w 1756"/>
                <a:gd name="T9" fmla="*/ 1287 h 1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6" h="1373">
                  <a:moveTo>
                    <a:pt x="0" y="1287"/>
                  </a:moveTo>
                  <a:lnTo>
                    <a:pt x="0" y="0"/>
                  </a:lnTo>
                  <a:lnTo>
                    <a:pt x="1756" y="97"/>
                  </a:lnTo>
                  <a:lnTo>
                    <a:pt x="1756" y="1373"/>
                  </a:lnTo>
                  <a:lnTo>
                    <a:pt x="0" y="1287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" name="Freeform 69"/>
            <p:cNvSpPr/>
            <p:nvPr/>
          </p:nvSpPr>
          <p:spPr bwMode="auto">
            <a:xfrm>
              <a:off x="4788693" y="4050771"/>
              <a:ext cx="3487738" cy="2332038"/>
            </a:xfrm>
            <a:custGeom>
              <a:avLst/>
              <a:gdLst>
                <a:gd name="T0" fmla="*/ 0 w 2197"/>
                <a:gd name="T1" fmla="*/ 1469 h 1469"/>
                <a:gd name="T2" fmla="*/ 0 w 2197"/>
                <a:gd name="T3" fmla="*/ 182 h 1469"/>
                <a:gd name="T4" fmla="*/ 2197 w 2197"/>
                <a:gd name="T5" fmla="*/ 0 h 1469"/>
                <a:gd name="T6" fmla="*/ 2197 w 2197"/>
                <a:gd name="T7" fmla="*/ 1266 h 1469"/>
                <a:gd name="T8" fmla="*/ 0 w 2197"/>
                <a:gd name="T9" fmla="*/ 1469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7" h="1469">
                  <a:moveTo>
                    <a:pt x="0" y="1469"/>
                  </a:moveTo>
                  <a:lnTo>
                    <a:pt x="0" y="182"/>
                  </a:lnTo>
                  <a:lnTo>
                    <a:pt x="2197" y="0"/>
                  </a:lnTo>
                  <a:lnTo>
                    <a:pt x="2197" y="1266"/>
                  </a:lnTo>
                  <a:lnTo>
                    <a:pt x="0" y="1469"/>
                  </a:lnTo>
                  <a:close/>
                </a:path>
              </a:pathLst>
            </a:custGeom>
            <a:solidFill>
              <a:srgbClr val="145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/>
            </a:p>
          </p:txBody>
        </p:sp>
        <p:sp>
          <p:nvSpPr>
            <p:cNvPr id="11" name="Freeform 70"/>
            <p:cNvSpPr/>
            <p:nvPr/>
          </p:nvSpPr>
          <p:spPr bwMode="auto">
            <a:xfrm>
              <a:off x="3915568" y="3931709"/>
              <a:ext cx="4360863" cy="2128838"/>
            </a:xfrm>
            <a:custGeom>
              <a:avLst/>
              <a:gdLst>
                <a:gd name="T0" fmla="*/ 43 w 2747"/>
                <a:gd name="T1" fmla="*/ 1298 h 1341"/>
                <a:gd name="T2" fmla="*/ 0 w 2747"/>
                <a:gd name="T3" fmla="*/ 0 h 1341"/>
                <a:gd name="T4" fmla="*/ 2747 w 2747"/>
                <a:gd name="T5" fmla="*/ 75 h 1341"/>
                <a:gd name="T6" fmla="*/ 2747 w 2747"/>
                <a:gd name="T7" fmla="*/ 1341 h 1341"/>
                <a:gd name="T8" fmla="*/ 43 w 2747"/>
                <a:gd name="T9" fmla="*/ 1298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7" h="1341">
                  <a:moveTo>
                    <a:pt x="43" y="1298"/>
                  </a:moveTo>
                  <a:lnTo>
                    <a:pt x="0" y="0"/>
                  </a:lnTo>
                  <a:lnTo>
                    <a:pt x="2747" y="75"/>
                  </a:lnTo>
                  <a:lnTo>
                    <a:pt x="2747" y="1341"/>
                  </a:lnTo>
                  <a:lnTo>
                    <a:pt x="43" y="1298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786630" y="2381885"/>
            <a:ext cx="58026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走进亚马逊</a:t>
            </a:r>
            <a:endParaRPr lang="zh-CN" altLang="en-US" sz="8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4566285" y="313055"/>
            <a:ext cx="5800090" cy="1336675"/>
            <a:chOff x="4357688" y="2760663"/>
            <a:chExt cx="3481388" cy="1336676"/>
          </a:xfrm>
        </p:grpSpPr>
        <p:sp>
          <p:nvSpPr>
            <p:cNvPr id="5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4566285" y="665480"/>
            <a:ext cx="5922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亚马逊卓越创始人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余军飞  精彩瞬间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75876" y="183966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8068" name="图片 1" descr="mmexport15254002872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540" y="1478280"/>
            <a:ext cx="4091305" cy="4610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椭圆 12"/>
          <p:cNvSpPr/>
          <p:nvPr/>
        </p:nvSpPr>
        <p:spPr>
          <a:xfrm>
            <a:off x="4882091" y="82239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9092" name="图片 3" descr="余军飞总裁正在接受央视采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366895" y="1478280"/>
            <a:ext cx="3716655" cy="21920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4212" name="图片 1" descr="上海开业典礼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550" y="3670300"/>
            <a:ext cx="3801110" cy="24530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2949" name="图片 1" descr="mmexport15336056980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5295" y="1076325"/>
            <a:ext cx="4195445" cy="2759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948" name="图片 2" descr="mmexport15336057038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285" y="1075690"/>
            <a:ext cx="4274185" cy="2759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951" name="图片 3" descr="mmexport15336057228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95" y="3964305"/>
            <a:ext cx="4195445" cy="2379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950" name="图片 4" descr="mmexport15336057265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285" y="3915410"/>
            <a:ext cx="4274185" cy="2428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384040" y="598170"/>
            <a:ext cx="61042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亚马逊自助餐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门店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cf9d3a4b1b9d539b164ce0b23e932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5755" y="1214120"/>
            <a:ext cx="3693795" cy="4149725"/>
          </a:xfrm>
          <a:prstGeom prst="rect">
            <a:avLst/>
          </a:prstGeom>
        </p:spPr>
      </p:pic>
      <p:pic>
        <p:nvPicPr>
          <p:cNvPr id="3" name="图片 2" descr="ab06d3ab491297292cf980de996e2a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66735" y="1214120"/>
            <a:ext cx="3703320" cy="4149725"/>
          </a:xfrm>
          <a:prstGeom prst="rect">
            <a:avLst/>
          </a:prstGeom>
        </p:spPr>
      </p:pic>
      <p:pic>
        <p:nvPicPr>
          <p:cNvPr id="11" name="图片 10" descr="cb630c2e03c4102285becdb54460ac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18610" y="1214120"/>
            <a:ext cx="3954780" cy="415036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4566285" y="665480"/>
            <a:ext cx="5922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亚马逊</a:t>
            </a:r>
            <a:r>
              <a:rPr 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自助餐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文本框 31"/>
          <p:cNvSpPr txBox="1"/>
          <p:nvPr/>
        </p:nvSpPr>
        <p:spPr>
          <a:xfrm>
            <a:off x="4566285" y="665480"/>
            <a:ext cx="5922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亚马逊</a:t>
            </a:r>
            <a:r>
              <a:rPr 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自助餐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3350" y="1645920"/>
            <a:ext cx="3939540" cy="41021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252460" y="1645920"/>
            <a:ext cx="3939540" cy="41021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191635" y="1645920"/>
            <a:ext cx="3939540" cy="41021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2707394" y="1079712"/>
            <a:ext cx="2980089" cy="1336676"/>
            <a:chOff x="4357688" y="2760663"/>
            <a:chExt cx="3481388" cy="1336676"/>
          </a:xfrm>
        </p:grpSpPr>
        <p:sp>
          <p:nvSpPr>
            <p:cNvPr id="5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198072" y="1383645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企业文化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5076825" y="2818764"/>
            <a:ext cx="2768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亚马逊三板斧</a:t>
            </a:r>
            <a:endParaRPr sz="36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2486025" y="3814444"/>
            <a:ext cx="79502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使命、愿景、价值观是什么？</a:t>
            </a:r>
            <a:endParaRPr sz="48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18" name="组合 417"/>
          <p:cNvGrpSpPr/>
          <p:nvPr/>
        </p:nvGrpSpPr>
        <p:grpSpPr>
          <a:xfrm>
            <a:off x="1655445" y="1052830"/>
            <a:ext cx="916305" cy="5239385"/>
            <a:chOff x="5351463" y="-4219511"/>
            <a:chExt cx="1493838" cy="10220262"/>
          </a:xfrm>
        </p:grpSpPr>
        <p:sp>
          <p:nvSpPr>
            <p:cNvPr id="409" name="Rectangle 407"/>
            <p:cNvSpPr>
              <a:spLocks noChangeArrowheads="1"/>
            </p:cNvSpPr>
            <p:nvPr/>
          </p:nvSpPr>
          <p:spPr bwMode="auto">
            <a:xfrm>
              <a:off x="6038851" y="-4219511"/>
              <a:ext cx="84869" cy="8281924"/>
            </a:xfrm>
            <a:prstGeom prst="rect">
              <a:avLst/>
            </a:prstGeom>
            <a:solidFill>
              <a:srgbClr val="3B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10" name="Freeform 408"/>
            <p:cNvSpPr/>
            <p:nvPr/>
          </p:nvSpPr>
          <p:spPr bwMode="auto">
            <a:xfrm>
              <a:off x="5594350" y="4189413"/>
              <a:ext cx="1003300" cy="1390650"/>
            </a:xfrm>
            <a:custGeom>
              <a:avLst/>
              <a:gdLst>
                <a:gd name="T0" fmla="*/ 2 w 235"/>
                <a:gd name="T1" fmla="*/ 212 h 327"/>
                <a:gd name="T2" fmla="*/ 117 w 235"/>
                <a:gd name="T3" fmla="*/ 327 h 327"/>
                <a:gd name="T4" fmla="*/ 232 w 235"/>
                <a:gd name="T5" fmla="*/ 212 h 327"/>
                <a:gd name="T6" fmla="*/ 183 w 235"/>
                <a:gd name="T7" fmla="*/ 93 h 327"/>
                <a:gd name="T8" fmla="*/ 117 w 235"/>
                <a:gd name="T9" fmla="*/ 0 h 327"/>
                <a:gd name="T10" fmla="*/ 52 w 235"/>
                <a:gd name="T11" fmla="*/ 93 h 327"/>
                <a:gd name="T12" fmla="*/ 2 w 235"/>
                <a:gd name="T13" fmla="*/ 212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327">
                  <a:moveTo>
                    <a:pt x="2" y="212"/>
                  </a:moveTo>
                  <a:cubicBezTo>
                    <a:pt x="5" y="276"/>
                    <a:pt x="54" y="327"/>
                    <a:pt x="117" y="327"/>
                  </a:cubicBezTo>
                  <a:cubicBezTo>
                    <a:pt x="181" y="327"/>
                    <a:pt x="230" y="276"/>
                    <a:pt x="232" y="212"/>
                  </a:cubicBezTo>
                  <a:cubicBezTo>
                    <a:pt x="235" y="157"/>
                    <a:pt x="199" y="133"/>
                    <a:pt x="183" y="93"/>
                  </a:cubicBezTo>
                  <a:cubicBezTo>
                    <a:pt x="157" y="28"/>
                    <a:pt x="153" y="0"/>
                    <a:pt x="117" y="0"/>
                  </a:cubicBezTo>
                  <a:cubicBezTo>
                    <a:pt x="81" y="0"/>
                    <a:pt x="77" y="28"/>
                    <a:pt x="52" y="93"/>
                  </a:cubicBezTo>
                  <a:cubicBezTo>
                    <a:pt x="36" y="133"/>
                    <a:pt x="0" y="157"/>
                    <a:pt x="2" y="212"/>
                  </a:cubicBezTo>
                  <a:close/>
                </a:path>
              </a:pathLst>
            </a:custGeom>
            <a:solidFill>
              <a:srgbClr val="FFD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/>
            </a:p>
          </p:txBody>
        </p:sp>
        <p:sp>
          <p:nvSpPr>
            <p:cNvPr id="411" name="Freeform 409"/>
            <p:cNvSpPr/>
            <p:nvPr/>
          </p:nvSpPr>
          <p:spPr bwMode="auto">
            <a:xfrm>
              <a:off x="6170613" y="5022851"/>
              <a:ext cx="350838" cy="422275"/>
            </a:xfrm>
            <a:custGeom>
              <a:avLst/>
              <a:gdLst>
                <a:gd name="T0" fmla="*/ 68 w 82"/>
                <a:gd name="T1" fmla="*/ 67 h 99"/>
                <a:gd name="T2" fmla="*/ 68 w 82"/>
                <a:gd name="T3" fmla="*/ 10 h 99"/>
                <a:gd name="T4" fmla="*/ 15 w 82"/>
                <a:gd name="T5" fmla="*/ 32 h 99"/>
                <a:gd name="T6" fmla="*/ 15 w 82"/>
                <a:gd name="T7" fmla="*/ 90 h 99"/>
                <a:gd name="T8" fmla="*/ 68 w 82"/>
                <a:gd name="T9" fmla="*/ 6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99">
                  <a:moveTo>
                    <a:pt x="68" y="67"/>
                  </a:moveTo>
                  <a:cubicBezTo>
                    <a:pt x="82" y="45"/>
                    <a:pt x="82" y="19"/>
                    <a:pt x="68" y="10"/>
                  </a:cubicBezTo>
                  <a:cubicBezTo>
                    <a:pt x="54" y="0"/>
                    <a:pt x="30" y="10"/>
                    <a:pt x="15" y="32"/>
                  </a:cubicBezTo>
                  <a:cubicBezTo>
                    <a:pt x="1" y="55"/>
                    <a:pt x="0" y="80"/>
                    <a:pt x="15" y="90"/>
                  </a:cubicBezTo>
                  <a:cubicBezTo>
                    <a:pt x="29" y="99"/>
                    <a:pt x="53" y="89"/>
                    <a:pt x="68" y="67"/>
                  </a:cubicBezTo>
                  <a:close/>
                </a:path>
              </a:pathLst>
            </a:custGeom>
            <a:solidFill>
              <a:srgbClr val="FFE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12" name="Freeform 410"/>
            <p:cNvSpPr/>
            <p:nvPr/>
          </p:nvSpPr>
          <p:spPr bwMode="auto">
            <a:xfrm>
              <a:off x="5849938" y="4032251"/>
              <a:ext cx="487363" cy="463550"/>
            </a:xfrm>
            <a:custGeom>
              <a:avLst/>
              <a:gdLst>
                <a:gd name="T0" fmla="*/ 307 w 307"/>
                <a:gd name="T1" fmla="*/ 292 h 292"/>
                <a:gd name="T2" fmla="*/ 307 w 307"/>
                <a:gd name="T3" fmla="*/ 38 h 292"/>
                <a:gd name="T4" fmla="*/ 143 w 307"/>
                <a:gd name="T5" fmla="*/ 0 h 292"/>
                <a:gd name="T6" fmla="*/ 0 w 307"/>
                <a:gd name="T7" fmla="*/ 38 h 292"/>
                <a:gd name="T8" fmla="*/ 0 w 307"/>
                <a:gd name="T9" fmla="*/ 292 h 292"/>
                <a:gd name="T10" fmla="*/ 307 w 307"/>
                <a:gd name="T11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292">
                  <a:moveTo>
                    <a:pt x="307" y="292"/>
                  </a:moveTo>
                  <a:lnTo>
                    <a:pt x="307" y="38"/>
                  </a:lnTo>
                  <a:lnTo>
                    <a:pt x="143" y="0"/>
                  </a:lnTo>
                  <a:lnTo>
                    <a:pt x="0" y="38"/>
                  </a:lnTo>
                  <a:lnTo>
                    <a:pt x="0" y="292"/>
                  </a:lnTo>
                  <a:lnTo>
                    <a:pt x="307" y="292"/>
                  </a:lnTo>
                  <a:close/>
                </a:path>
              </a:pathLst>
            </a:custGeom>
            <a:solidFill>
              <a:srgbClr val="3B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13" name="Freeform 411"/>
            <p:cNvSpPr/>
            <p:nvPr/>
          </p:nvSpPr>
          <p:spPr bwMode="auto">
            <a:xfrm>
              <a:off x="5849938" y="4117976"/>
              <a:ext cx="487363" cy="212725"/>
            </a:xfrm>
            <a:custGeom>
              <a:avLst/>
              <a:gdLst>
                <a:gd name="T0" fmla="*/ 307 w 307"/>
                <a:gd name="T1" fmla="*/ 51 h 134"/>
                <a:gd name="T2" fmla="*/ 307 w 307"/>
                <a:gd name="T3" fmla="*/ 0 h 134"/>
                <a:gd name="T4" fmla="*/ 0 w 307"/>
                <a:gd name="T5" fmla="*/ 83 h 134"/>
                <a:gd name="T6" fmla="*/ 0 w 307"/>
                <a:gd name="T7" fmla="*/ 134 h 134"/>
                <a:gd name="T8" fmla="*/ 307 w 307"/>
                <a:gd name="T9" fmla="*/ 5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34">
                  <a:moveTo>
                    <a:pt x="307" y="51"/>
                  </a:moveTo>
                  <a:lnTo>
                    <a:pt x="307" y="0"/>
                  </a:lnTo>
                  <a:lnTo>
                    <a:pt x="0" y="83"/>
                  </a:lnTo>
                  <a:lnTo>
                    <a:pt x="0" y="134"/>
                  </a:lnTo>
                  <a:lnTo>
                    <a:pt x="307" y="51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14" name="Freeform 412"/>
            <p:cNvSpPr/>
            <p:nvPr/>
          </p:nvSpPr>
          <p:spPr bwMode="auto">
            <a:xfrm>
              <a:off x="5849938" y="4262438"/>
              <a:ext cx="487363" cy="212725"/>
            </a:xfrm>
            <a:custGeom>
              <a:avLst/>
              <a:gdLst>
                <a:gd name="T0" fmla="*/ 0 w 307"/>
                <a:gd name="T1" fmla="*/ 134 h 134"/>
                <a:gd name="T2" fmla="*/ 307 w 307"/>
                <a:gd name="T3" fmla="*/ 51 h 134"/>
                <a:gd name="T4" fmla="*/ 307 w 307"/>
                <a:gd name="T5" fmla="*/ 0 h 134"/>
                <a:gd name="T6" fmla="*/ 0 w 307"/>
                <a:gd name="T7" fmla="*/ 83 h 134"/>
                <a:gd name="T8" fmla="*/ 0 w 307"/>
                <a:gd name="T9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34">
                  <a:moveTo>
                    <a:pt x="0" y="134"/>
                  </a:moveTo>
                  <a:lnTo>
                    <a:pt x="307" y="51"/>
                  </a:lnTo>
                  <a:lnTo>
                    <a:pt x="307" y="0"/>
                  </a:lnTo>
                  <a:lnTo>
                    <a:pt x="0" y="83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15" name="Freeform 413"/>
            <p:cNvSpPr/>
            <p:nvPr/>
          </p:nvSpPr>
          <p:spPr bwMode="auto">
            <a:xfrm>
              <a:off x="6067425" y="5665788"/>
              <a:ext cx="52388" cy="334963"/>
            </a:xfrm>
            <a:custGeom>
              <a:avLst/>
              <a:gdLst>
                <a:gd name="T0" fmla="*/ 0 w 12"/>
                <a:gd name="T1" fmla="*/ 6 h 79"/>
                <a:gd name="T2" fmla="*/ 6 w 12"/>
                <a:gd name="T3" fmla="*/ 0 h 79"/>
                <a:gd name="T4" fmla="*/ 6 w 12"/>
                <a:gd name="T5" fmla="*/ 0 h 79"/>
                <a:gd name="T6" fmla="*/ 12 w 12"/>
                <a:gd name="T7" fmla="*/ 6 h 79"/>
                <a:gd name="T8" fmla="*/ 12 w 12"/>
                <a:gd name="T9" fmla="*/ 72 h 79"/>
                <a:gd name="T10" fmla="*/ 6 w 12"/>
                <a:gd name="T11" fmla="*/ 79 h 79"/>
                <a:gd name="T12" fmla="*/ 6 w 12"/>
                <a:gd name="T13" fmla="*/ 79 h 79"/>
                <a:gd name="T14" fmla="*/ 0 w 12"/>
                <a:gd name="T15" fmla="*/ 72 h 79"/>
                <a:gd name="T16" fmla="*/ 0 w 12"/>
                <a:gd name="T17" fmla="*/ 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79">
                  <a:moveTo>
                    <a:pt x="0" y="6"/>
                  </a:moveTo>
                  <a:cubicBezTo>
                    <a:pt x="0" y="3"/>
                    <a:pt x="3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6"/>
                    <a:pt x="10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3" y="79"/>
                    <a:pt x="0" y="76"/>
                    <a:pt x="0" y="72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D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16" name="Freeform 414"/>
            <p:cNvSpPr/>
            <p:nvPr/>
          </p:nvSpPr>
          <p:spPr bwMode="auto">
            <a:xfrm>
              <a:off x="6589713" y="5478463"/>
              <a:ext cx="255588" cy="258763"/>
            </a:xfrm>
            <a:custGeom>
              <a:avLst/>
              <a:gdLst>
                <a:gd name="T0" fmla="*/ 2 w 60"/>
                <a:gd name="T1" fmla="*/ 11 h 61"/>
                <a:gd name="T2" fmla="*/ 2 w 60"/>
                <a:gd name="T3" fmla="*/ 3 h 61"/>
                <a:gd name="T4" fmla="*/ 2 w 60"/>
                <a:gd name="T5" fmla="*/ 3 h 61"/>
                <a:gd name="T6" fmla="*/ 11 w 60"/>
                <a:gd name="T7" fmla="*/ 3 h 61"/>
                <a:gd name="T8" fmla="*/ 58 w 60"/>
                <a:gd name="T9" fmla="*/ 50 h 61"/>
                <a:gd name="T10" fmla="*/ 58 w 60"/>
                <a:gd name="T11" fmla="*/ 58 h 61"/>
                <a:gd name="T12" fmla="*/ 58 w 60"/>
                <a:gd name="T13" fmla="*/ 58 h 61"/>
                <a:gd name="T14" fmla="*/ 49 w 60"/>
                <a:gd name="T15" fmla="*/ 58 h 61"/>
                <a:gd name="T16" fmla="*/ 2 w 60"/>
                <a:gd name="T17" fmla="*/ 1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1">
                  <a:moveTo>
                    <a:pt x="2" y="11"/>
                  </a:moveTo>
                  <a:cubicBezTo>
                    <a:pt x="0" y="9"/>
                    <a:pt x="0" y="5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5" y="0"/>
                    <a:pt x="9" y="0"/>
                    <a:pt x="11" y="3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0" y="52"/>
                    <a:pt x="60" y="56"/>
                    <a:pt x="58" y="58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5" y="61"/>
                    <a:pt x="52" y="61"/>
                    <a:pt x="49" y="58"/>
                  </a:cubicBezTo>
                  <a:lnTo>
                    <a:pt x="2" y="11"/>
                  </a:lnTo>
                  <a:close/>
                </a:path>
              </a:pathLst>
            </a:custGeom>
            <a:solidFill>
              <a:srgbClr val="FFD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17" name="Freeform 415"/>
            <p:cNvSpPr/>
            <p:nvPr/>
          </p:nvSpPr>
          <p:spPr bwMode="auto">
            <a:xfrm>
              <a:off x="5351463" y="5478463"/>
              <a:ext cx="255588" cy="258763"/>
            </a:xfrm>
            <a:custGeom>
              <a:avLst/>
              <a:gdLst>
                <a:gd name="T0" fmla="*/ 58 w 60"/>
                <a:gd name="T1" fmla="*/ 11 h 61"/>
                <a:gd name="T2" fmla="*/ 58 w 60"/>
                <a:gd name="T3" fmla="*/ 3 h 61"/>
                <a:gd name="T4" fmla="*/ 58 w 60"/>
                <a:gd name="T5" fmla="*/ 3 h 61"/>
                <a:gd name="T6" fmla="*/ 49 w 60"/>
                <a:gd name="T7" fmla="*/ 3 h 61"/>
                <a:gd name="T8" fmla="*/ 2 w 60"/>
                <a:gd name="T9" fmla="*/ 50 h 61"/>
                <a:gd name="T10" fmla="*/ 2 w 60"/>
                <a:gd name="T11" fmla="*/ 58 h 61"/>
                <a:gd name="T12" fmla="*/ 2 w 60"/>
                <a:gd name="T13" fmla="*/ 58 h 61"/>
                <a:gd name="T14" fmla="*/ 11 w 60"/>
                <a:gd name="T15" fmla="*/ 58 h 61"/>
                <a:gd name="T16" fmla="*/ 58 w 60"/>
                <a:gd name="T17" fmla="*/ 1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1">
                  <a:moveTo>
                    <a:pt x="58" y="11"/>
                  </a:moveTo>
                  <a:cubicBezTo>
                    <a:pt x="60" y="9"/>
                    <a:pt x="60" y="5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5" y="0"/>
                    <a:pt x="51" y="0"/>
                    <a:pt x="49" y="3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0" y="52"/>
                    <a:pt x="0" y="56"/>
                    <a:pt x="2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4" y="61"/>
                    <a:pt x="8" y="61"/>
                    <a:pt x="11" y="58"/>
                  </a:cubicBezTo>
                  <a:lnTo>
                    <a:pt x="58" y="11"/>
                  </a:lnTo>
                  <a:close/>
                </a:path>
              </a:pathLst>
            </a:custGeom>
            <a:solidFill>
              <a:srgbClr val="FFD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772561" y="1341406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企业寄语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2571750" y="2331085"/>
            <a:ext cx="9009380" cy="250888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寻找发光的你  与亚马逊一起嗨！</a:t>
            </a:r>
            <a:b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      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404" name="组合 403"/>
          <p:cNvGrpSpPr/>
          <p:nvPr/>
        </p:nvGrpSpPr>
        <p:grpSpPr>
          <a:xfrm>
            <a:off x="7972690" y="3899692"/>
            <a:ext cx="3593481" cy="2230916"/>
            <a:chOff x="354013" y="-134938"/>
            <a:chExt cx="11496675" cy="7137401"/>
          </a:xfrm>
        </p:grpSpPr>
        <p:grpSp>
          <p:nvGrpSpPr>
            <p:cNvPr id="6" name="Group 205"/>
            <p:cNvGrpSpPr/>
            <p:nvPr/>
          </p:nvGrpSpPr>
          <p:grpSpPr bwMode="auto">
            <a:xfrm>
              <a:off x="354013" y="1444625"/>
              <a:ext cx="11496675" cy="5218113"/>
              <a:chOff x="223" y="910"/>
              <a:chExt cx="7242" cy="3287"/>
            </a:xfrm>
          </p:grpSpPr>
          <p:sp>
            <p:nvSpPr>
              <p:cNvPr id="204" name="Freeform 5"/>
              <p:cNvSpPr/>
              <p:nvPr/>
            </p:nvSpPr>
            <p:spPr bwMode="auto">
              <a:xfrm>
                <a:off x="4357" y="2232"/>
                <a:ext cx="1158" cy="1293"/>
              </a:xfrm>
              <a:custGeom>
                <a:avLst/>
                <a:gdLst>
                  <a:gd name="T0" fmla="*/ 347 w 434"/>
                  <a:gd name="T1" fmla="*/ 255 h 483"/>
                  <a:gd name="T2" fmla="*/ 301 w 434"/>
                  <a:gd name="T3" fmla="*/ 83 h 483"/>
                  <a:gd name="T4" fmla="*/ 80 w 434"/>
                  <a:gd name="T5" fmla="*/ 53 h 483"/>
                  <a:gd name="T6" fmla="*/ 50 w 434"/>
                  <a:gd name="T7" fmla="*/ 275 h 483"/>
                  <a:gd name="T8" fmla="*/ 204 w 434"/>
                  <a:gd name="T9" fmla="*/ 364 h 483"/>
                  <a:gd name="T10" fmla="*/ 230 w 434"/>
                  <a:gd name="T11" fmla="*/ 380 h 483"/>
                  <a:gd name="T12" fmla="*/ 271 w 434"/>
                  <a:gd name="T13" fmla="*/ 433 h 483"/>
                  <a:gd name="T14" fmla="*/ 276 w 434"/>
                  <a:gd name="T15" fmla="*/ 440 h 483"/>
                  <a:gd name="T16" fmla="*/ 290 w 434"/>
                  <a:gd name="T17" fmla="*/ 458 h 483"/>
                  <a:gd name="T18" fmla="*/ 304 w 434"/>
                  <a:gd name="T19" fmla="*/ 477 h 483"/>
                  <a:gd name="T20" fmla="*/ 304 w 434"/>
                  <a:gd name="T21" fmla="*/ 477 h 483"/>
                  <a:gd name="T22" fmla="*/ 309 w 434"/>
                  <a:gd name="T23" fmla="*/ 483 h 483"/>
                  <a:gd name="T24" fmla="*/ 388 w 434"/>
                  <a:gd name="T25" fmla="*/ 447 h 483"/>
                  <a:gd name="T26" fmla="*/ 434 w 434"/>
                  <a:gd name="T27" fmla="*/ 388 h 483"/>
                  <a:gd name="T28" fmla="*/ 403 w 434"/>
                  <a:gd name="T29" fmla="*/ 348 h 483"/>
                  <a:gd name="T30" fmla="*/ 403 w 434"/>
                  <a:gd name="T31" fmla="*/ 348 h 483"/>
                  <a:gd name="T32" fmla="*/ 387 w 434"/>
                  <a:gd name="T33" fmla="*/ 327 h 483"/>
                  <a:gd name="T34" fmla="*/ 375 w 434"/>
                  <a:gd name="T35" fmla="*/ 311 h 483"/>
                  <a:gd name="T36" fmla="*/ 359 w 434"/>
                  <a:gd name="T37" fmla="*/ 290 h 483"/>
                  <a:gd name="T38" fmla="*/ 359 w 434"/>
                  <a:gd name="T39" fmla="*/ 290 h 483"/>
                  <a:gd name="T40" fmla="*/ 355 w 434"/>
                  <a:gd name="T41" fmla="*/ 285 h 483"/>
                  <a:gd name="T42" fmla="*/ 347 w 434"/>
                  <a:gd name="T43" fmla="*/ 255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4" h="483">
                    <a:moveTo>
                      <a:pt x="347" y="255"/>
                    </a:moveTo>
                    <a:cubicBezTo>
                      <a:pt x="330" y="197"/>
                      <a:pt x="350" y="141"/>
                      <a:pt x="301" y="83"/>
                    </a:cubicBezTo>
                    <a:cubicBezTo>
                      <a:pt x="246" y="16"/>
                      <a:pt x="149" y="0"/>
                      <a:pt x="80" y="53"/>
                    </a:cubicBezTo>
                    <a:cubicBezTo>
                      <a:pt x="10" y="106"/>
                      <a:pt x="0" y="203"/>
                      <a:pt x="50" y="275"/>
                    </a:cubicBezTo>
                    <a:cubicBezTo>
                      <a:pt x="93" y="337"/>
                      <a:pt x="153" y="333"/>
                      <a:pt x="204" y="364"/>
                    </a:cubicBezTo>
                    <a:cubicBezTo>
                      <a:pt x="213" y="370"/>
                      <a:pt x="222" y="375"/>
                      <a:pt x="230" y="380"/>
                    </a:cubicBezTo>
                    <a:cubicBezTo>
                      <a:pt x="271" y="433"/>
                      <a:pt x="271" y="433"/>
                      <a:pt x="271" y="433"/>
                    </a:cubicBezTo>
                    <a:cubicBezTo>
                      <a:pt x="276" y="440"/>
                      <a:pt x="276" y="440"/>
                      <a:pt x="276" y="440"/>
                    </a:cubicBezTo>
                    <a:cubicBezTo>
                      <a:pt x="290" y="458"/>
                      <a:pt x="290" y="458"/>
                      <a:pt x="290" y="458"/>
                    </a:cubicBezTo>
                    <a:cubicBezTo>
                      <a:pt x="304" y="477"/>
                      <a:pt x="304" y="477"/>
                      <a:pt x="304" y="477"/>
                    </a:cubicBezTo>
                    <a:cubicBezTo>
                      <a:pt x="304" y="477"/>
                      <a:pt x="304" y="477"/>
                      <a:pt x="304" y="477"/>
                    </a:cubicBezTo>
                    <a:cubicBezTo>
                      <a:pt x="309" y="483"/>
                      <a:pt x="309" y="483"/>
                      <a:pt x="309" y="483"/>
                    </a:cubicBezTo>
                    <a:cubicBezTo>
                      <a:pt x="388" y="447"/>
                      <a:pt x="388" y="447"/>
                      <a:pt x="388" y="447"/>
                    </a:cubicBezTo>
                    <a:cubicBezTo>
                      <a:pt x="434" y="388"/>
                      <a:pt x="434" y="388"/>
                      <a:pt x="434" y="388"/>
                    </a:cubicBezTo>
                    <a:cubicBezTo>
                      <a:pt x="403" y="348"/>
                      <a:pt x="403" y="348"/>
                      <a:pt x="403" y="348"/>
                    </a:cubicBezTo>
                    <a:cubicBezTo>
                      <a:pt x="403" y="348"/>
                      <a:pt x="403" y="348"/>
                      <a:pt x="403" y="348"/>
                    </a:cubicBezTo>
                    <a:cubicBezTo>
                      <a:pt x="387" y="327"/>
                      <a:pt x="387" y="327"/>
                      <a:pt x="387" y="327"/>
                    </a:cubicBezTo>
                    <a:cubicBezTo>
                      <a:pt x="375" y="311"/>
                      <a:pt x="375" y="311"/>
                      <a:pt x="375" y="311"/>
                    </a:cubicBezTo>
                    <a:cubicBezTo>
                      <a:pt x="359" y="290"/>
                      <a:pt x="359" y="290"/>
                      <a:pt x="359" y="290"/>
                    </a:cubicBezTo>
                    <a:cubicBezTo>
                      <a:pt x="359" y="290"/>
                      <a:pt x="359" y="290"/>
                      <a:pt x="359" y="290"/>
                    </a:cubicBezTo>
                    <a:cubicBezTo>
                      <a:pt x="355" y="285"/>
                      <a:pt x="355" y="285"/>
                      <a:pt x="355" y="285"/>
                    </a:cubicBezTo>
                    <a:cubicBezTo>
                      <a:pt x="353" y="276"/>
                      <a:pt x="350" y="266"/>
                      <a:pt x="347" y="25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5" name="Freeform 6"/>
              <p:cNvSpPr>
                <a:spLocks noEditPoints="1"/>
              </p:cNvSpPr>
              <p:nvPr/>
            </p:nvSpPr>
            <p:spPr bwMode="auto">
              <a:xfrm>
                <a:off x="4344" y="2238"/>
                <a:ext cx="1227" cy="1340"/>
              </a:xfrm>
              <a:custGeom>
                <a:avLst/>
                <a:gdLst>
                  <a:gd name="T0" fmla="*/ 425 w 460"/>
                  <a:gd name="T1" fmla="*/ 334 h 501"/>
                  <a:gd name="T2" fmla="*/ 424 w 460"/>
                  <a:gd name="T3" fmla="*/ 334 h 501"/>
                  <a:gd name="T4" fmla="*/ 408 w 460"/>
                  <a:gd name="T5" fmla="*/ 313 h 501"/>
                  <a:gd name="T6" fmla="*/ 396 w 460"/>
                  <a:gd name="T7" fmla="*/ 297 h 501"/>
                  <a:gd name="T8" fmla="*/ 380 w 460"/>
                  <a:gd name="T9" fmla="*/ 276 h 501"/>
                  <a:gd name="T10" fmla="*/ 378 w 460"/>
                  <a:gd name="T11" fmla="*/ 274 h 501"/>
                  <a:gd name="T12" fmla="*/ 371 w 460"/>
                  <a:gd name="T13" fmla="*/ 247 h 501"/>
                  <a:gd name="T14" fmla="*/ 363 w 460"/>
                  <a:gd name="T15" fmla="*/ 193 h 501"/>
                  <a:gd name="T16" fmla="*/ 322 w 460"/>
                  <a:gd name="T17" fmla="*/ 68 h 501"/>
                  <a:gd name="T18" fmla="*/ 178 w 460"/>
                  <a:gd name="T19" fmla="*/ 0 h 501"/>
                  <a:gd name="T20" fmla="*/ 73 w 460"/>
                  <a:gd name="T21" fmla="*/ 35 h 501"/>
                  <a:gd name="T22" fmla="*/ 5 w 460"/>
                  <a:gd name="T23" fmla="*/ 152 h 501"/>
                  <a:gd name="T24" fmla="*/ 39 w 460"/>
                  <a:gd name="T25" fmla="*/ 284 h 501"/>
                  <a:gd name="T26" fmla="*/ 148 w 460"/>
                  <a:gd name="T27" fmla="*/ 357 h 501"/>
                  <a:gd name="T28" fmla="*/ 198 w 460"/>
                  <a:gd name="T29" fmla="*/ 379 h 501"/>
                  <a:gd name="T30" fmla="*/ 222 w 460"/>
                  <a:gd name="T31" fmla="*/ 393 h 501"/>
                  <a:gd name="T32" fmla="*/ 260 w 460"/>
                  <a:gd name="T33" fmla="*/ 443 h 501"/>
                  <a:gd name="T34" fmla="*/ 265 w 460"/>
                  <a:gd name="T35" fmla="*/ 450 h 501"/>
                  <a:gd name="T36" fmla="*/ 279 w 460"/>
                  <a:gd name="T37" fmla="*/ 468 h 501"/>
                  <a:gd name="T38" fmla="*/ 293 w 460"/>
                  <a:gd name="T39" fmla="*/ 487 h 501"/>
                  <a:gd name="T40" fmla="*/ 293 w 460"/>
                  <a:gd name="T41" fmla="*/ 487 h 501"/>
                  <a:gd name="T42" fmla="*/ 298 w 460"/>
                  <a:gd name="T43" fmla="*/ 493 h 501"/>
                  <a:gd name="T44" fmla="*/ 314 w 460"/>
                  <a:gd name="T45" fmla="*/ 501 h 501"/>
                  <a:gd name="T46" fmla="*/ 322 w 460"/>
                  <a:gd name="T47" fmla="*/ 500 h 501"/>
                  <a:gd name="T48" fmla="*/ 402 w 460"/>
                  <a:gd name="T49" fmla="*/ 464 h 501"/>
                  <a:gd name="T50" fmla="*/ 409 w 460"/>
                  <a:gd name="T51" fmla="*/ 458 h 501"/>
                  <a:gd name="T52" fmla="*/ 455 w 460"/>
                  <a:gd name="T53" fmla="*/ 398 h 501"/>
                  <a:gd name="T54" fmla="*/ 455 w 460"/>
                  <a:gd name="T55" fmla="*/ 374 h 501"/>
                  <a:gd name="T56" fmla="*/ 425 w 460"/>
                  <a:gd name="T57" fmla="*/ 334 h 501"/>
                  <a:gd name="T58" fmla="*/ 393 w 460"/>
                  <a:gd name="T59" fmla="*/ 445 h 501"/>
                  <a:gd name="T60" fmla="*/ 314 w 460"/>
                  <a:gd name="T61" fmla="*/ 481 h 501"/>
                  <a:gd name="T62" fmla="*/ 309 w 460"/>
                  <a:gd name="T63" fmla="*/ 475 h 501"/>
                  <a:gd name="T64" fmla="*/ 309 w 460"/>
                  <a:gd name="T65" fmla="*/ 475 h 501"/>
                  <a:gd name="T66" fmla="*/ 295 w 460"/>
                  <a:gd name="T67" fmla="*/ 456 h 501"/>
                  <a:gd name="T68" fmla="*/ 281 w 460"/>
                  <a:gd name="T69" fmla="*/ 438 h 501"/>
                  <a:gd name="T70" fmla="*/ 276 w 460"/>
                  <a:gd name="T71" fmla="*/ 431 h 501"/>
                  <a:gd name="T72" fmla="*/ 235 w 460"/>
                  <a:gd name="T73" fmla="*/ 378 h 501"/>
                  <a:gd name="T74" fmla="*/ 209 w 460"/>
                  <a:gd name="T75" fmla="*/ 362 h 501"/>
                  <a:gd name="T76" fmla="*/ 55 w 460"/>
                  <a:gd name="T77" fmla="*/ 273 h 501"/>
                  <a:gd name="T78" fmla="*/ 85 w 460"/>
                  <a:gd name="T79" fmla="*/ 51 h 501"/>
                  <a:gd name="T80" fmla="*/ 178 w 460"/>
                  <a:gd name="T81" fmla="*/ 20 h 501"/>
                  <a:gd name="T82" fmla="*/ 306 w 460"/>
                  <a:gd name="T83" fmla="*/ 81 h 501"/>
                  <a:gd name="T84" fmla="*/ 352 w 460"/>
                  <a:gd name="T85" fmla="*/ 253 h 501"/>
                  <a:gd name="T86" fmla="*/ 360 w 460"/>
                  <a:gd name="T87" fmla="*/ 283 h 501"/>
                  <a:gd name="T88" fmla="*/ 364 w 460"/>
                  <a:gd name="T89" fmla="*/ 288 h 501"/>
                  <a:gd name="T90" fmla="*/ 364 w 460"/>
                  <a:gd name="T91" fmla="*/ 288 h 501"/>
                  <a:gd name="T92" fmla="*/ 380 w 460"/>
                  <a:gd name="T93" fmla="*/ 309 h 501"/>
                  <a:gd name="T94" fmla="*/ 392 w 460"/>
                  <a:gd name="T95" fmla="*/ 325 h 501"/>
                  <a:gd name="T96" fmla="*/ 408 w 460"/>
                  <a:gd name="T97" fmla="*/ 346 h 501"/>
                  <a:gd name="T98" fmla="*/ 408 w 460"/>
                  <a:gd name="T99" fmla="*/ 346 h 501"/>
                  <a:gd name="T100" fmla="*/ 439 w 460"/>
                  <a:gd name="T101" fmla="*/ 386 h 501"/>
                  <a:gd name="T102" fmla="*/ 393 w 460"/>
                  <a:gd name="T103" fmla="*/ 445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60" h="501">
                    <a:moveTo>
                      <a:pt x="425" y="334"/>
                    </a:moveTo>
                    <a:cubicBezTo>
                      <a:pt x="424" y="334"/>
                      <a:pt x="424" y="334"/>
                      <a:pt x="424" y="334"/>
                    </a:cubicBezTo>
                    <a:cubicBezTo>
                      <a:pt x="408" y="313"/>
                      <a:pt x="408" y="313"/>
                      <a:pt x="408" y="313"/>
                    </a:cubicBezTo>
                    <a:cubicBezTo>
                      <a:pt x="396" y="297"/>
                      <a:pt x="396" y="297"/>
                      <a:pt x="396" y="297"/>
                    </a:cubicBezTo>
                    <a:cubicBezTo>
                      <a:pt x="380" y="276"/>
                      <a:pt x="380" y="276"/>
                      <a:pt x="380" y="276"/>
                    </a:cubicBezTo>
                    <a:cubicBezTo>
                      <a:pt x="378" y="274"/>
                      <a:pt x="378" y="274"/>
                      <a:pt x="378" y="274"/>
                    </a:cubicBezTo>
                    <a:cubicBezTo>
                      <a:pt x="376" y="266"/>
                      <a:pt x="374" y="257"/>
                      <a:pt x="371" y="247"/>
                    </a:cubicBezTo>
                    <a:cubicBezTo>
                      <a:pt x="366" y="230"/>
                      <a:pt x="365" y="212"/>
                      <a:pt x="363" y="193"/>
                    </a:cubicBezTo>
                    <a:cubicBezTo>
                      <a:pt x="361" y="155"/>
                      <a:pt x="358" y="111"/>
                      <a:pt x="322" y="68"/>
                    </a:cubicBezTo>
                    <a:cubicBezTo>
                      <a:pt x="285" y="25"/>
                      <a:pt x="233" y="0"/>
                      <a:pt x="178" y="0"/>
                    </a:cubicBezTo>
                    <a:cubicBezTo>
                      <a:pt x="140" y="0"/>
                      <a:pt x="103" y="12"/>
                      <a:pt x="73" y="35"/>
                    </a:cubicBezTo>
                    <a:cubicBezTo>
                      <a:pt x="35" y="64"/>
                      <a:pt x="11" y="106"/>
                      <a:pt x="5" y="152"/>
                    </a:cubicBezTo>
                    <a:cubicBezTo>
                      <a:pt x="0" y="198"/>
                      <a:pt x="11" y="245"/>
                      <a:pt x="39" y="284"/>
                    </a:cubicBezTo>
                    <a:cubicBezTo>
                      <a:pt x="71" y="330"/>
                      <a:pt x="112" y="345"/>
                      <a:pt x="148" y="357"/>
                    </a:cubicBezTo>
                    <a:cubicBezTo>
                      <a:pt x="166" y="363"/>
                      <a:pt x="183" y="369"/>
                      <a:pt x="198" y="379"/>
                    </a:cubicBezTo>
                    <a:cubicBezTo>
                      <a:pt x="207" y="384"/>
                      <a:pt x="215" y="389"/>
                      <a:pt x="222" y="393"/>
                    </a:cubicBezTo>
                    <a:cubicBezTo>
                      <a:pt x="260" y="443"/>
                      <a:pt x="260" y="443"/>
                      <a:pt x="260" y="443"/>
                    </a:cubicBezTo>
                    <a:cubicBezTo>
                      <a:pt x="265" y="450"/>
                      <a:pt x="265" y="450"/>
                      <a:pt x="265" y="450"/>
                    </a:cubicBezTo>
                    <a:cubicBezTo>
                      <a:pt x="279" y="468"/>
                      <a:pt x="279" y="468"/>
                      <a:pt x="279" y="468"/>
                    </a:cubicBezTo>
                    <a:cubicBezTo>
                      <a:pt x="293" y="487"/>
                      <a:pt x="293" y="487"/>
                      <a:pt x="293" y="487"/>
                    </a:cubicBezTo>
                    <a:cubicBezTo>
                      <a:pt x="293" y="487"/>
                      <a:pt x="293" y="487"/>
                      <a:pt x="293" y="487"/>
                    </a:cubicBezTo>
                    <a:cubicBezTo>
                      <a:pt x="298" y="493"/>
                      <a:pt x="298" y="493"/>
                      <a:pt x="298" y="493"/>
                    </a:cubicBezTo>
                    <a:cubicBezTo>
                      <a:pt x="302" y="499"/>
                      <a:pt x="308" y="501"/>
                      <a:pt x="314" y="501"/>
                    </a:cubicBezTo>
                    <a:cubicBezTo>
                      <a:pt x="317" y="501"/>
                      <a:pt x="320" y="501"/>
                      <a:pt x="322" y="500"/>
                    </a:cubicBezTo>
                    <a:cubicBezTo>
                      <a:pt x="402" y="464"/>
                      <a:pt x="402" y="464"/>
                      <a:pt x="402" y="464"/>
                    </a:cubicBezTo>
                    <a:cubicBezTo>
                      <a:pt x="404" y="462"/>
                      <a:pt x="407" y="460"/>
                      <a:pt x="409" y="458"/>
                    </a:cubicBezTo>
                    <a:cubicBezTo>
                      <a:pt x="455" y="398"/>
                      <a:pt x="455" y="398"/>
                      <a:pt x="455" y="398"/>
                    </a:cubicBezTo>
                    <a:cubicBezTo>
                      <a:pt x="460" y="391"/>
                      <a:pt x="460" y="381"/>
                      <a:pt x="455" y="374"/>
                    </a:cubicBezTo>
                    <a:cubicBezTo>
                      <a:pt x="425" y="334"/>
                      <a:pt x="425" y="334"/>
                      <a:pt x="425" y="334"/>
                    </a:cubicBezTo>
                    <a:moveTo>
                      <a:pt x="393" y="445"/>
                    </a:moveTo>
                    <a:cubicBezTo>
                      <a:pt x="314" y="481"/>
                      <a:pt x="314" y="481"/>
                      <a:pt x="314" y="481"/>
                    </a:cubicBezTo>
                    <a:cubicBezTo>
                      <a:pt x="309" y="475"/>
                      <a:pt x="309" y="475"/>
                      <a:pt x="309" y="475"/>
                    </a:cubicBezTo>
                    <a:cubicBezTo>
                      <a:pt x="309" y="475"/>
                      <a:pt x="309" y="475"/>
                      <a:pt x="309" y="475"/>
                    </a:cubicBezTo>
                    <a:cubicBezTo>
                      <a:pt x="295" y="456"/>
                      <a:pt x="295" y="456"/>
                      <a:pt x="295" y="456"/>
                    </a:cubicBezTo>
                    <a:cubicBezTo>
                      <a:pt x="281" y="438"/>
                      <a:pt x="281" y="438"/>
                      <a:pt x="281" y="438"/>
                    </a:cubicBezTo>
                    <a:cubicBezTo>
                      <a:pt x="276" y="431"/>
                      <a:pt x="276" y="431"/>
                      <a:pt x="276" y="431"/>
                    </a:cubicBezTo>
                    <a:cubicBezTo>
                      <a:pt x="235" y="378"/>
                      <a:pt x="235" y="378"/>
                      <a:pt x="235" y="378"/>
                    </a:cubicBezTo>
                    <a:cubicBezTo>
                      <a:pt x="227" y="373"/>
                      <a:pt x="218" y="368"/>
                      <a:pt x="209" y="362"/>
                    </a:cubicBezTo>
                    <a:cubicBezTo>
                      <a:pt x="158" y="331"/>
                      <a:pt x="98" y="335"/>
                      <a:pt x="55" y="273"/>
                    </a:cubicBezTo>
                    <a:cubicBezTo>
                      <a:pt x="5" y="201"/>
                      <a:pt x="15" y="104"/>
                      <a:pt x="85" y="51"/>
                    </a:cubicBezTo>
                    <a:cubicBezTo>
                      <a:pt x="113" y="30"/>
                      <a:pt x="146" y="20"/>
                      <a:pt x="178" y="20"/>
                    </a:cubicBezTo>
                    <a:cubicBezTo>
                      <a:pt x="226" y="20"/>
                      <a:pt x="273" y="41"/>
                      <a:pt x="306" y="81"/>
                    </a:cubicBezTo>
                    <a:cubicBezTo>
                      <a:pt x="355" y="139"/>
                      <a:pt x="335" y="195"/>
                      <a:pt x="352" y="253"/>
                    </a:cubicBezTo>
                    <a:cubicBezTo>
                      <a:pt x="355" y="264"/>
                      <a:pt x="358" y="274"/>
                      <a:pt x="360" y="283"/>
                    </a:cubicBezTo>
                    <a:cubicBezTo>
                      <a:pt x="364" y="288"/>
                      <a:pt x="364" y="288"/>
                      <a:pt x="364" y="288"/>
                    </a:cubicBezTo>
                    <a:cubicBezTo>
                      <a:pt x="364" y="288"/>
                      <a:pt x="364" y="288"/>
                      <a:pt x="364" y="288"/>
                    </a:cubicBezTo>
                    <a:cubicBezTo>
                      <a:pt x="380" y="309"/>
                      <a:pt x="380" y="309"/>
                      <a:pt x="380" y="309"/>
                    </a:cubicBezTo>
                    <a:cubicBezTo>
                      <a:pt x="392" y="325"/>
                      <a:pt x="392" y="325"/>
                      <a:pt x="392" y="325"/>
                    </a:cubicBezTo>
                    <a:cubicBezTo>
                      <a:pt x="408" y="346"/>
                      <a:pt x="408" y="346"/>
                      <a:pt x="408" y="346"/>
                    </a:cubicBezTo>
                    <a:cubicBezTo>
                      <a:pt x="408" y="346"/>
                      <a:pt x="408" y="346"/>
                      <a:pt x="408" y="346"/>
                    </a:cubicBezTo>
                    <a:cubicBezTo>
                      <a:pt x="439" y="386"/>
                      <a:pt x="439" y="386"/>
                      <a:pt x="439" y="386"/>
                    </a:cubicBezTo>
                    <a:cubicBezTo>
                      <a:pt x="393" y="445"/>
                      <a:pt x="393" y="445"/>
                      <a:pt x="393" y="44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6" name="Freeform 7"/>
              <p:cNvSpPr/>
              <p:nvPr/>
            </p:nvSpPr>
            <p:spPr bwMode="auto">
              <a:xfrm>
                <a:off x="4357" y="2232"/>
                <a:ext cx="1046" cy="1181"/>
              </a:xfrm>
              <a:custGeom>
                <a:avLst/>
                <a:gdLst>
                  <a:gd name="T0" fmla="*/ 301 w 392"/>
                  <a:gd name="T1" fmla="*/ 83 h 441"/>
                  <a:gd name="T2" fmla="*/ 80 w 392"/>
                  <a:gd name="T3" fmla="*/ 53 h 441"/>
                  <a:gd name="T4" fmla="*/ 50 w 392"/>
                  <a:gd name="T5" fmla="*/ 275 h 441"/>
                  <a:gd name="T6" fmla="*/ 204 w 392"/>
                  <a:gd name="T7" fmla="*/ 364 h 441"/>
                  <a:gd name="T8" fmla="*/ 352 w 392"/>
                  <a:gd name="T9" fmla="*/ 411 h 441"/>
                  <a:gd name="T10" fmla="*/ 347 w 392"/>
                  <a:gd name="T11" fmla="*/ 255 h 441"/>
                  <a:gd name="T12" fmla="*/ 301 w 392"/>
                  <a:gd name="T13" fmla="*/ 83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2" h="441">
                    <a:moveTo>
                      <a:pt x="301" y="83"/>
                    </a:moveTo>
                    <a:cubicBezTo>
                      <a:pt x="246" y="16"/>
                      <a:pt x="149" y="0"/>
                      <a:pt x="80" y="53"/>
                    </a:cubicBezTo>
                    <a:cubicBezTo>
                      <a:pt x="10" y="106"/>
                      <a:pt x="0" y="203"/>
                      <a:pt x="50" y="275"/>
                    </a:cubicBezTo>
                    <a:cubicBezTo>
                      <a:pt x="93" y="337"/>
                      <a:pt x="153" y="333"/>
                      <a:pt x="204" y="364"/>
                    </a:cubicBezTo>
                    <a:cubicBezTo>
                      <a:pt x="285" y="413"/>
                      <a:pt x="313" y="441"/>
                      <a:pt x="352" y="411"/>
                    </a:cubicBezTo>
                    <a:cubicBezTo>
                      <a:pt x="392" y="380"/>
                      <a:pt x="372" y="346"/>
                      <a:pt x="347" y="255"/>
                    </a:cubicBezTo>
                    <a:cubicBezTo>
                      <a:pt x="330" y="197"/>
                      <a:pt x="350" y="141"/>
                      <a:pt x="301" y="83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7" name="Freeform 8"/>
              <p:cNvSpPr/>
              <p:nvPr/>
            </p:nvSpPr>
            <p:spPr bwMode="auto">
              <a:xfrm>
                <a:off x="4971" y="2992"/>
                <a:ext cx="544" cy="533"/>
              </a:xfrm>
              <a:custGeom>
                <a:avLst/>
                <a:gdLst>
                  <a:gd name="T0" fmla="*/ 0 w 544"/>
                  <a:gd name="T1" fmla="*/ 255 h 533"/>
                  <a:gd name="T2" fmla="*/ 211 w 544"/>
                  <a:gd name="T3" fmla="*/ 533 h 533"/>
                  <a:gd name="T4" fmla="*/ 421 w 544"/>
                  <a:gd name="T5" fmla="*/ 437 h 533"/>
                  <a:gd name="T6" fmla="*/ 544 w 544"/>
                  <a:gd name="T7" fmla="*/ 279 h 533"/>
                  <a:gd name="T8" fmla="*/ 333 w 544"/>
                  <a:gd name="T9" fmla="*/ 0 h 533"/>
                  <a:gd name="T10" fmla="*/ 0 w 544"/>
                  <a:gd name="T11" fmla="*/ 255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4" h="533">
                    <a:moveTo>
                      <a:pt x="0" y="255"/>
                    </a:moveTo>
                    <a:lnTo>
                      <a:pt x="211" y="533"/>
                    </a:lnTo>
                    <a:lnTo>
                      <a:pt x="421" y="437"/>
                    </a:lnTo>
                    <a:lnTo>
                      <a:pt x="544" y="279"/>
                    </a:lnTo>
                    <a:lnTo>
                      <a:pt x="333" y="0"/>
                    </a:lnTo>
                    <a:lnTo>
                      <a:pt x="0" y="255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8" name="Freeform 9"/>
              <p:cNvSpPr/>
              <p:nvPr/>
            </p:nvSpPr>
            <p:spPr bwMode="auto">
              <a:xfrm>
                <a:off x="4971" y="2992"/>
                <a:ext cx="544" cy="533"/>
              </a:xfrm>
              <a:custGeom>
                <a:avLst/>
                <a:gdLst>
                  <a:gd name="T0" fmla="*/ 0 w 544"/>
                  <a:gd name="T1" fmla="*/ 255 h 533"/>
                  <a:gd name="T2" fmla="*/ 211 w 544"/>
                  <a:gd name="T3" fmla="*/ 533 h 533"/>
                  <a:gd name="T4" fmla="*/ 421 w 544"/>
                  <a:gd name="T5" fmla="*/ 437 h 533"/>
                  <a:gd name="T6" fmla="*/ 544 w 544"/>
                  <a:gd name="T7" fmla="*/ 279 h 533"/>
                  <a:gd name="T8" fmla="*/ 333 w 544"/>
                  <a:gd name="T9" fmla="*/ 0 h 533"/>
                  <a:gd name="T10" fmla="*/ 0 w 544"/>
                  <a:gd name="T11" fmla="*/ 255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4" h="533">
                    <a:moveTo>
                      <a:pt x="0" y="255"/>
                    </a:moveTo>
                    <a:lnTo>
                      <a:pt x="211" y="533"/>
                    </a:lnTo>
                    <a:lnTo>
                      <a:pt x="421" y="437"/>
                    </a:lnTo>
                    <a:lnTo>
                      <a:pt x="544" y="279"/>
                    </a:lnTo>
                    <a:lnTo>
                      <a:pt x="333" y="0"/>
                    </a:lnTo>
                    <a:lnTo>
                      <a:pt x="0" y="25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9" name="Freeform 10"/>
              <p:cNvSpPr/>
              <p:nvPr/>
            </p:nvSpPr>
            <p:spPr bwMode="auto">
              <a:xfrm>
                <a:off x="5126" y="3107"/>
                <a:ext cx="306" cy="402"/>
              </a:xfrm>
              <a:custGeom>
                <a:avLst/>
                <a:gdLst>
                  <a:gd name="T0" fmla="*/ 0 w 306"/>
                  <a:gd name="T1" fmla="*/ 346 h 402"/>
                  <a:gd name="T2" fmla="*/ 42 w 306"/>
                  <a:gd name="T3" fmla="*/ 402 h 402"/>
                  <a:gd name="T4" fmla="*/ 306 w 306"/>
                  <a:gd name="T5" fmla="*/ 57 h 402"/>
                  <a:gd name="T6" fmla="*/ 264 w 306"/>
                  <a:gd name="T7" fmla="*/ 0 h 402"/>
                  <a:gd name="T8" fmla="*/ 0 w 306"/>
                  <a:gd name="T9" fmla="*/ 346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6" h="402">
                    <a:moveTo>
                      <a:pt x="0" y="346"/>
                    </a:moveTo>
                    <a:lnTo>
                      <a:pt x="42" y="402"/>
                    </a:lnTo>
                    <a:lnTo>
                      <a:pt x="306" y="57"/>
                    </a:lnTo>
                    <a:lnTo>
                      <a:pt x="264" y="0"/>
                    </a:lnTo>
                    <a:lnTo>
                      <a:pt x="0" y="346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0" name="Freeform 11"/>
              <p:cNvSpPr/>
              <p:nvPr/>
            </p:nvSpPr>
            <p:spPr bwMode="auto">
              <a:xfrm>
                <a:off x="5126" y="3107"/>
                <a:ext cx="306" cy="402"/>
              </a:xfrm>
              <a:custGeom>
                <a:avLst/>
                <a:gdLst>
                  <a:gd name="T0" fmla="*/ 0 w 306"/>
                  <a:gd name="T1" fmla="*/ 346 h 402"/>
                  <a:gd name="T2" fmla="*/ 42 w 306"/>
                  <a:gd name="T3" fmla="*/ 402 h 402"/>
                  <a:gd name="T4" fmla="*/ 306 w 306"/>
                  <a:gd name="T5" fmla="*/ 57 h 402"/>
                  <a:gd name="T6" fmla="*/ 264 w 306"/>
                  <a:gd name="T7" fmla="*/ 0 h 402"/>
                  <a:gd name="T8" fmla="*/ 0 w 306"/>
                  <a:gd name="T9" fmla="*/ 346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6" h="402">
                    <a:moveTo>
                      <a:pt x="0" y="346"/>
                    </a:moveTo>
                    <a:lnTo>
                      <a:pt x="42" y="402"/>
                    </a:lnTo>
                    <a:lnTo>
                      <a:pt x="306" y="57"/>
                    </a:lnTo>
                    <a:lnTo>
                      <a:pt x="264" y="0"/>
                    </a:lnTo>
                    <a:lnTo>
                      <a:pt x="0" y="34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1" name="Freeform 12"/>
              <p:cNvSpPr/>
              <p:nvPr/>
            </p:nvSpPr>
            <p:spPr bwMode="auto">
              <a:xfrm>
                <a:off x="5051" y="3008"/>
                <a:ext cx="307" cy="402"/>
              </a:xfrm>
              <a:custGeom>
                <a:avLst/>
                <a:gdLst>
                  <a:gd name="T0" fmla="*/ 264 w 307"/>
                  <a:gd name="T1" fmla="*/ 0 h 402"/>
                  <a:gd name="T2" fmla="*/ 0 w 307"/>
                  <a:gd name="T3" fmla="*/ 346 h 402"/>
                  <a:gd name="T4" fmla="*/ 43 w 307"/>
                  <a:gd name="T5" fmla="*/ 402 h 402"/>
                  <a:gd name="T6" fmla="*/ 307 w 307"/>
                  <a:gd name="T7" fmla="*/ 57 h 402"/>
                  <a:gd name="T8" fmla="*/ 264 w 307"/>
                  <a:gd name="T9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7" h="402">
                    <a:moveTo>
                      <a:pt x="264" y="0"/>
                    </a:moveTo>
                    <a:lnTo>
                      <a:pt x="0" y="346"/>
                    </a:lnTo>
                    <a:lnTo>
                      <a:pt x="43" y="402"/>
                    </a:lnTo>
                    <a:lnTo>
                      <a:pt x="307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" name="Freeform 13"/>
              <p:cNvSpPr/>
              <p:nvPr/>
            </p:nvSpPr>
            <p:spPr bwMode="auto">
              <a:xfrm>
                <a:off x="5051" y="3008"/>
                <a:ext cx="307" cy="402"/>
              </a:xfrm>
              <a:custGeom>
                <a:avLst/>
                <a:gdLst>
                  <a:gd name="T0" fmla="*/ 264 w 307"/>
                  <a:gd name="T1" fmla="*/ 0 h 402"/>
                  <a:gd name="T2" fmla="*/ 0 w 307"/>
                  <a:gd name="T3" fmla="*/ 346 h 402"/>
                  <a:gd name="T4" fmla="*/ 43 w 307"/>
                  <a:gd name="T5" fmla="*/ 402 h 402"/>
                  <a:gd name="T6" fmla="*/ 307 w 307"/>
                  <a:gd name="T7" fmla="*/ 57 h 402"/>
                  <a:gd name="T8" fmla="*/ 264 w 307"/>
                  <a:gd name="T9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7" h="402">
                    <a:moveTo>
                      <a:pt x="264" y="0"/>
                    </a:moveTo>
                    <a:lnTo>
                      <a:pt x="0" y="346"/>
                    </a:lnTo>
                    <a:lnTo>
                      <a:pt x="43" y="402"/>
                    </a:lnTo>
                    <a:lnTo>
                      <a:pt x="307" y="57"/>
                    </a:lnTo>
                    <a:lnTo>
                      <a:pt x="26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" name="Freeform 14"/>
              <p:cNvSpPr/>
              <p:nvPr/>
            </p:nvSpPr>
            <p:spPr bwMode="auto">
              <a:xfrm>
                <a:off x="3240" y="1729"/>
                <a:ext cx="1077" cy="1338"/>
              </a:xfrm>
              <a:custGeom>
                <a:avLst/>
                <a:gdLst>
                  <a:gd name="T0" fmla="*/ 225 w 404"/>
                  <a:gd name="T1" fmla="*/ 367 h 500"/>
                  <a:gd name="T2" fmla="*/ 364 w 404"/>
                  <a:gd name="T3" fmla="*/ 257 h 500"/>
                  <a:gd name="T4" fmla="*/ 303 w 404"/>
                  <a:gd name="T5" fmla="*/ 42 h 500"/>
                  <a:gd name="T6" fmla="*/ 88 w 404"/>
                  <a:gd name="T7" fmla="*/ 103 h 500"/>
                  <a:gd name="T8" fmla="*/ 68 w 404"/>
                  <a:gd name="T9" fmla="*/ 280 h 500"/>
                  <a:gd name="T10" fmla="*/ 63 w 404"/>
                  <a:gd name="T11" fmla="*/ 311 h 500"/>
                  <a:gd name="T12" fmla="*/ 31 w 404"/>
                  <a:gd name="T13" fmla="*/ 368 h 500"/>
                  <a:gd name="T14" fmla="*/ 27 w 404"/>
                  <a:gd name="T15" fmla="*/ 376 h 500"/>
                  <a:gd name="T16" fmla="*/ 27 w 404"/>
                  <a:gd name="T17" fmla="*/ 376 h 500"/>
                  <a:gd name="T18" fmla="*/ 16 w 404"/>
                  <a:gd name="T19" fmla="*/ 396 h 500"/>
                  <a:gd name="T20" fmla="*/ 4 w 404"/>
                  <a:gd name="T21" fmla="*/ 416 h 500"/>
                  <a:gd name="T22" fmla="*/ 4 w 404"/>
                  <a:gd name="T23" fmla="*/ 416 h 500"/>
                  <a:gd name="T24" fmla="*/ 0 w 404"/>
                  <a:gd name="T25" fmla="*/ 424 h 500"/>
                  <a:gd name="T26" fmla="*/ 65 w 404"/>
                  <a:gd name="T27" fmla="*/ 482 h 500"/>
                  <a:gd name="T28" fmla="*/ 137 w 404"/>
                  <a:gd name="T29" fmla="*/ 500 h 500"/>
                  <a:gd name="T30" fmla="*/ 162 w 404"/>
                  <a:gd name="T31" fmla="*/ 456 h 500"/>
                  <a:gd name="T32" fmla="*/ 162 w 404"/>
                  <a:gd name="T33" fmla="*/ 456 h 500"/>
                  <a:gd name="T34" fmla="*/ 175 w 404"/>
                  <a:gd name="T35" fmla="*/ 433 h 500"/>
                  <a:gd name="T36" fmla="*/ 185 w 404"/>
                  <a:gd name="T37" fmla="*/ 416 h 500"/>
                  <a:gd name="T38" fmla="*/ 197 w 404"/>
                  <a:gd name="T39" fmla="*/ 393 h 500"/>
                  <a:gd name="T40" fmla="*/ 197 w 404"/>
                  <a:gd name="T41" fmla="*/ 393 h 500"/>
                  <a:gd name="T42" fmla="*/ 201 w 404"/>
                  <a:gd name="T43" fmla="*/ 387 h 500"/>
                  <a:gd name="T44" fmla="*/ 225 w 404"/>
                  <a:gd name="T45" fmla="*/ 367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04" h="500">
                    <a:moveTo>
                      <a:pt x="225" y="367"/>
                    </a:moveTo>
                    <a:cubicBezTo>
                      <a:pt x="271" y="329"/>
                      <a:pt x="330" y="325"/>
                      <a:pt x="364" y="257"/>
                    </a:cubicBezTo>
                    <a:cubicBezTo>
                      <a:pt x="404" y="179"/>
                      <a:pt x="379" y="85"/>
                      <a:pt x="303" y="42"/>
                    </a:cubicBezTo>
                    <a:cubicBezTo>
                      <a:pt x="227" y="0"/>
                      <a:pt x="134" y="29"/>
                      <a:pt x="88" y="103"/>
                    </a:cubicBezTo>
                    <a:cubicBezTo>
                      <a:pt x="48" y="168"/>
                      <a:pt x="76" y="220"/>
                      <a:pt x="68" y="280"/>
                    </a:cubicBezTo>
                    <a:cubicBezTo>
                      <a:pt x="66" y="291"/>
                      <a:pt x="65" y="301"/>
                      <a:pt x="63" y="311"/>
                    </a:cubicBezTo>
                    <a:cubicBezTo>
                      <a:pt x="31" y="368"/>
                      <a:pt x="31" y="368"/>
                      <a:pt x="31" y="368"/>
                    </a:cubicBezTo>
                    <a:cubicBezTo>
                      <a:pt x="27" y="376"/>
                      <a:pt x="27" y="376"/>
                      <a:pt x="27" y="376"/>
                    </a:cubicBezTo>
                    <a:cubicBezTo>
                      <a:pt x="27" y="376"/>
                      <a:pt x="27" y="376"/>
                      <a:pt x="27" y="376"/>
                    </a:cubicBezTo>
                    <a:cubicBezTo>
                      <a:pt x="16" y="396"/>
                      <a:pt x="16" y="396"/>
                      <a:pt x="16" y="396"/>
                    </a:cubicBezTo>
                    <a:cubicBezTo>
                      <a:pt x="4" y="416"/>
                      <a:pt x="4" y="416"/>
                      <a:pt x="4" y="416"/>
                    </a:cubicBezTo>
                    <a:cubicBezTo>
                      <a:pt x="4" y="416"/>
                      <a:pt x="4" y="416"/>
                      <a:pt x="4" y="416"/>
                    </a:cubicBezTo>
                    <a:cubicBezTo>
                      <a:pt x="0" y="424"/>
                      <a:pt x="0" y="424"/>
                      <a:pt x="0" y="424"/>
                    </a:cubicBezTo>
                    <a:cubicBezTo>
                      <a:pt x="65" y="482"/>
                      <a:pt x="65" y="482"/>
                      <a:pt x="65" y="482"/>
                    </a:cubicBezTo>
                    <a:cubicBezTo>
                      <a:pt x="137" y="500"/>
                      <a:pt x="137" y="500"/>
                      <a:pt x="137" y="500"/>
                    </a:cubicBezTo>
                    <a:cubicBezTo>
                      <a:pt x="162" y="456"/>
                      <a:pt x="162" y="456"/>
                      <a:pt x="162" y="456"/>
                    </a:cubicBezTo>
                    <a:cubicBezTo>
                      <a:pt x="162" y="456"/>
                      <a:pt x="162" y="456"/>
                      <a:pt x="162" y="456"/>
                    </a:cubicBezTo>
                    <a:cubicBezTo>
                      <a:pt x="175" y="433"/>
                      <a:pt x="175" y="433"/>
                      <a:pt x="175" y="433"/>
                    </a:cubicBezTo>
                    <a:cubicBezTo>
                      <a:pt x="185" y="416"/>
                      <a:pt x="185" y="416"/>
                      <a:pt x="185" y="416"/>
                    </a:cubicBezTo>
                    <a:cubicBezTo>
                      <a:pt x="197" y="393"/>
                      <a:pt x="197" y="393"/>
                      <a:pt x="197" y="393"/>
                    </a:cubicBezTo>
                    <a:cubicBezTo>
                      <a:pt x="197" y="393"/>
                      <a:pt x="197" y="393"/>
                      <a:pt x="197" y="393"/>
                    </a:cubicBezTo>
                    <a:cubicBezTo>
                      <a:pt x="201" y="387"/>
                      <a:pt x="201" y="387"/>
                      <a:pt x="201" y="387"/>
                    </a:cubicBezTo>
                    <a:cubicBezTo>
                      <a:pt x="208" y="381"/>
                      <a:pt x="216" y="374"/>
                      <a:pt x="225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" name="Freeform 15"/>
              <p:cNvSpPr>
                <a:spLocks noEditPoints="1"/>
              </p:cNvSpPr>
              <p:nvPr/>
            </p:nvSpPr>
            <p:spPr bwMode="auto">
              <a:xfrm>
                <a:off x="3181" y="1735"/>
                <a:ext cx="1150" cy="1386"/>
              </a:xfrm>
              <a:custGeom>
                <a:avLst/>
                <a:gdLst>
                  <a:gd name="T0" fmla="*/ 335 w 431"/>
                  <a:gd name="T1" fmla="*/ 23 h 518"/>
                  <a:gd name="T2" fmla="*/ 250 w 431"/>
                  <a:gd name="T3" fmla="*/ 0 h 518"/>
                  <a:gd name="T4" fmla="*/ 93 w 431"/>
                  <a:gd name="T5" fmla="*/ 91 h 518"/>
                  <a:gd name="T6" fmla="*/ 70 w 431"/>
                  <a:gd name="T7" fmla="*/ 220 h 518"/>
                  <a:gd name="T8" fmla="*/ 70 w 431"/>
                  <a:gd name="T9" fmla="*/ 275 h 518"/>
                  <a:gd name="T10" fmla="*/ 66 w 431"/>
                  <a:gd name="T11" fmla="*/ 302 h 518"/>
                  <a:gd name="T12" fmla="*/ 36 w 431"/>
                  <a:gd name="T13" fmla="*/ 356 h 518"/>
                  <a:gd name="T14" fmla="*/ 31 w 431"/>
                  <a:gd name="T15" fmla="*/ 364 h 518"/>
                  <a:gd name="T16" fmla="*/ 20 w 431"/>
                  <a:gd name="T17" fmla="*/ 384 h 518"/>
                  <a:gd name="T18" fmla="*/ 9 w 431"/>
                  <a:gd name="T19" fmla="*/ 405 h 518"/>
                  <a:gd name="T20" fmla="*/ 5 w 431"/>
                  <a:gd name="T21" fmla="*/ 412 h 518"/>
                  <a:gd name="T22" fmla="*/ 9 w 431"/>
                  <a:gd name="T23" fmla="*/ 437 h 518"/>
                  <a:gd name="T24" fmla="*/ 73 w 431"/>
                  <a:gd name="T25" fmla="*/ 495 h 518"/>
                  <a:gd name="T26" fmla="*/ 82 w 431"/>
                  <a:gd name="T27" fmla="*/ 499 h 518"/>
                  <a:gd name="T28" fmla="*/ 154 w 431"/>
                  <a:gd name="T29" fmla="*/ 518 h 518"/>
                  <a:gd name="T30" fmla="*/ 159 w 431"/>
                  <a:gd name="T31" fmla="*/ 518 h 518"/>
                  <a:gd name="T32" fmla="*/ 177 w 431"/>
                  <a:gd name="T33" fmla="*/ 508 h 518"/>
                  <a:gd name="T34" fmla="*/ 201 w 431"/>
                  <a:gd name="T35" fmla="*/ 464 h 518"/>
                  <a:gd name="T36" fmla="*/ 201 w 431"/>
                  <a:gd name="T37" fmla="*/ 464 h 518"/>
                  <a:gd name="T38" fmla="*/ 214 w 431"/>
                  <a:gd name="T39" fmla="*/ 441 h 518"/>
                  <a:gd name="T40" fmla="*/ 224 w 431"/>
                  <a:gd name="T41" fmla="*/ 423 h 518"/>
                  <a:gd name="T42" fmla="*/ 237 w 431"/>
                  <a:gd name="T43" fmla="*/ 401 h 518"/>
                  <a:gd name="T44" fmla="*/ 237 w 431"/>
                  <a:gd name="T45" fmla="*/ 400 h 518"/>
                  <a:gd name="T46" fmla="*/ 238 w 431"/>
                  <a:gd name="T47" fmla="*/ 398 h 518"/>
                  <a:gd name="T48" fmla="*/ 259 w 431"/>
                  <a:gd name="T49" fmla="*/ 381 h 518"/>
                  <a:gd name="T50" fmla="*/ 307 w 431"/>
                  <a:gd name="T51" fmla="*/ 352 h 518"/>
                  <a:gd name="T52" fmla="*/ 404 w 431"/>
                  <a:gd name="T53" fmla="*/ 264 h 518"/>
                  <a:gd name="T54" fmla="*/ 418 w 431"/>
                  <a:gd name="T55" fmla="*/ 129 h 518"/>
                  <a:gd name="T56" fmla="*/ 335 w 431"/>
                  <a:gd name="T57" fmla="*/ 23 h 518"/>
                  <a:gd name="T58" fmla="*/ 386 w 431"/>
                  <a:gd name="T59" fmla="*/ 255 h 518"/>
                  <a:gd name="T60" fmla="*/ 247 w 431"/>
                  <a:gd name="T61" fmla="*/ 365 h 518"/>
                  <a:gd name="T62" fmla="*/ 223 w 431"/>
                  <a:gd name="T63" fmla="*/ 385 h 518"/>
                  <a:gd name="T64" fmla="*/ 219 w 431"/>
                  <a:gd name="T65" fmla="*/ 391 h 518"/>
                  <a:gd name="T66" fmla="*/ 219 w 431"/>
                  <a:gd name="T67" fmla="*/ 391 h 518"/>
                  <a:gd name="T68" fmla="*/ 207 w 431"/>
                  <a:gd name="T69" fmla="*/ 414 h 518"/>
                  <a:gd name="T70" fmla="*/ 197 w 431"/>
                  <a:gd name="T71" fmla="*/ 431 h 518"/>
                  <a:gd name="T72" fmla="*/ 184 w 431"/>
                  <a:gd name="T73" fmla="*/ 454 h 518"/>
                  <a:gd name="T74" fmla="*/ 184 w 431"/>
                  <a:gd name="T75" fmla="*/ 454 h 518"/>
                  <a:gd name="T76" fmla="*/ 159 w 431"/>
                  <a:gd name="T77" fmla="*/ 498 h 518"/>
                  <a:gd name="T78" fmla="*/ 87 w 431"/>
                  <a:gd name="T79" fmla="*/ 480 h 518"/>
                  <a:gd name="T80" fmla="*/ 22 w 431"/>
                  <a:gd name="T81" fmla="*/ 422 h 518"/>
                  <a:gd name="T82" fmla="*/ 26 w 431"/>
                  <a:gd name="T83" fmla="*/ 414 h 518"/>
                  <a:gd name="T84" fmla="*/ 26 w 431"/>
                  <a:gd name="T85" fmla="*/ 414 h 518"/>
                  <a:gd name="T86" fmla="*/ 38 w 431"/>
                  <a:gd name="T87" fmla="*/ 394 h 518"/>
                  <a:gd name="T88" fmla="*/ 49 w 431"/>
                  <a:gd name="T89" fmla="*/ 374 h 518"/>
                  <a:gd name="T90" fmla="*/ 49 w 431"/>
                  <a:gd name="T91" fmla="*/ 374 h 518"/>
                  <a:gd name="T92" fmla="*/ 53 w 431"/>
                  <a:gd name="T93" fmla="*/ 366 h 518"/>
                  <a:gd name="T94" fmla="*/ 85 w 431"/>
                  <a:gd name="T95" fmla="*/ 309 h 518"/>
                  <a:gd name="T96" fmla="*/ 90 w 431"/>
                  <a:gd name="T97" fmla="*/ 278 h 518"/>
                  <a:gd name="T98" fmla="*/ 110 w 431"/>
                  <a:gd name="T99" fmla="*/ 101 h 518"/>
                  <a:gd name="T100" fmla="*/ 250 w 431"/>
                  <a:gd name="T101" fmla="*/ 20 h 518"/>
                  <a:gd name="T102" fmla="*/ 325 w 431"/>
                  <a:gd name="T103" fmla="*/ 40 h 518"/>
                  <a:gd name="T104" fmla="*/ 386 w 431"/>
                  <a:gd name="T105" fmla="*/ 255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31" h="518">
                    <a:moveTo>
                      <a:pt x="335" y="23"/>
                    </a:moveTo>
                    <a:cubicBezTo>
                      <a:pt x="309" y="8"/>
                      <a:pt x="280" y="0"/>
                      <a:pt x="250" y="0"/>
                    </a:cubicBezTo>
                    <a:cubicBezTo>
                      <a:pt x="188" y="0"/>
                      <a:pt x="127" y="35"/>
                      <a:pt x="93" y="91"/>
                    </a:cubicBezTo>
                    <a:cubicBezTo>
                      <a:pt x="64" y="139"/>
                      <a:pt x="67" y="182"/>
                      <a:pt x="70" y="220"/>
                    </a:cubicBezTo>
                    <a:cubicBezTo>
                      <a:pt x="71" y="239"/>
                      <a:pt x="72" y="257"/>
                      <a:pt x="70" y="275"/>
                    </a:cubicBezTo>
                    <a:cubicBezTo>
                      <a:pt x="69" y="285"/>
                      <a:pt x="67" y="294"/>
                      <a:pt x="66" y="302"/>
                    </a:cubicBezTo>
                    <a:cubicBezTo>
                      <a:pt x="36" y="356"/>
                      <a:pt x="36" y="356"/>
                      <a:pt x="36" y="356"/>
                    </a:cubicBezTo>
                    <a:cubicBezTo>
                      <a:pt x="31" y="364"/>
                      <a:pt x="31" y="364"/>
                      <a:pt x="31" y="364"/>
                    </a:cubicBezTo>
                    <a:cubicBezTo>
                      <a:pt x="20" y="384"/>
                      <a:pt x="20" y="384"/>
                      <a:pt x="20" y="384"/>
                    </a:cubicBezTo>
                    <a:cubicBezTo>
                      <a:pt x="9" y="405"/>
                      <a:pt x="9" y="405"/>
                      <a:pt x="9" y="405"/>
                    </a:cubicBezTo>
                    <a:cubicBezTo>
                      <a:pt x="5" y="412"/>
                      <a:pt x="5" y="412"/>
                      <a:pt x="5" y="412"/>
                    </a:cubicBezTo>
                    <a:cubicBezTo>
                      <a:pt x="0" y="420"/>
                      <a:pt x="2" y="430"/>
                      <a:pt x="9" y="437"/>
                    </a:cubicBezTo>
                    <a:cubicBezTo>
                      <a:pt x="73" y="495"/>
                      <a:pt x="73" y="495"/>
                      <a:pt x="73" y="495"/>
                    </a:cubicBezTo>
                    <a:cubicBezTo>
                      <a:pt x="76" y="497"/>
                      <a:pt x="79" y="499"/>
                      <a:pt x="82" y="499"/>
                    </a:cubicBezTo>
                    <a:cubicBezTo>
                      <a:pt x="154" y="518"/>
                      <a:pt x="154" y="518"/>
                      <a:pt x="154" y="518"/>
                    </a:cubicBezTo>
                    <a:cubicBezTo>
                      <a:pt x="156" y="518"/>
                      <a:pt x="158" y="518"/>
                      <a:pt x="159" y="518"/>
                    </a:cubicBezTo>
                    <a:cubicBezTo>
                      <a:pt x="166" y="518"/>
                      <a:pt x="173" y="515"/>
                      <a:pt x="177" y="508"/>
                    </a:cubicBezTo>
                    <a:cubicBezTo>
                      <a:pt x="201" y="464"/>
                      <a:pt x="201" y="464"/>
                      <a:pt x="201" y="464"/>
                    </a:cubicBezTo>
                    <a:cubicBezTo>
                      <a:pt x="201" y="464"/>
                      <a:pt x="201" y="464"/>
                      <a:pt x="201" y="464"/>
                    </a:cubicBezTo>
                    <a:cubicBezTo>
                      <a:pt x="214" y="441"/>
                      <a:pt x="214" y="441"/>
                      <a:pt x="214" y="441"/>
                    </a:cubicBezTo>
                    <a:cubicBezTo>
                      <a:pt x="224" y="423"/>
                      <a:pt x="224" y="423"/>
                      <a:pt x="224" y="423"/>
                    </a:cubicBezTo>
                    <a:cubicBezTo>
                      <a:pt x="237" y="401"/>
                      <a:pt x="237" y="401"/>
                      <a:pt x="237" y="401"/>
                    </a:cubicBezTo>
                    <a:cubicBezTo>
                      <a:pt x="237" y="400"/>
                      <a:pt x="237" y="400"/>
                      <a:pt x="237" y="400"/>
                    </a:cubicBezTo>
                    <a:cubicBezTo>
                      <a:pt x="238" y="398"/>
                      <a:pt x="238" y="398"/>
                      <a:pt x="238" y="398"/>
                    </a:cubicBezTo>
                    <a:cubicBezTo>
                      <a:pt x="244" y="393"/>
                      <a:pt x="252" y="387"/>
                      <a:pt x="259" y="381"/>
                    </a:cubicBezTo>
                    <a:cubicBezTo>
                      <a:pt x="274" y="369"/>
                      <a:pt x="290" y="361"/>
                      <a:pt x="307" y="352"/>
                    </a:cubicBezTo>
                    <a:cubicBezTo>
                      <a:pt x="340" y="334"/>
                      <a:pt x="379" y="314"/>
                      <a:pt x="404" y="264"/>
                    </a:cubicBezTo>
                    <a:cubicBezTo>
                      <a:pt x="426" y="222"/>
                      <a:pt x="431" y="174"/>
                      <a:pt x="418" y="129"/>
                    </a:cubicBezTo>
                    <a:cubicBezTo>
                      <a:pt x="406" y="83"/>
                      <a:pt x="376" y="46"/>
                      <a:pt x="335" y="23"/>
                    </a:cubicBezTo>
                    <a:moveTo>
                      <a:pt x="386" y="255"/>
                    </a:moveTo>
                    <a:cubicBezTo>
                      <a:pt x="352" y="323"/>
                      <a:pt x="293" y="327"/>
                      <a:pt x="247" y="365"/>
                    </a:cubicBezTo>
                    <a:cubicBezTo>
                      <a:pt x="238" y="372"/>
                      <a:pt x="230" y="379"/>
                      <a:pt x="223" y="385"/>
                    </a:cubicBezTo>
                    <a:cubicBezTo>
                      <a:pt x="219" y="391"/>
                      <a:pt x="219" y="391"/>
                      <a:pt x="219" y="391"/>
                    </a:cubicBezTo>
                    <a:cubicBezTo>
                      <a:pt x="219" y="391"/>
                      <a:pt x="219" y="391"/>
                      <a:pt x="219" y="391"/>
                    </a:cubicBezTo>
                    <a:cubicBezTo>
                      <a:pt x="207" y="414"/>
                      <a:pt x="207" y="414"/>
                      <a:pt x="207" y="414"/>
                    </a:cubicBezTo>
                    <a:cubicBezTo>
                      <a:pt x="197" y="431"/>
                      <a:pt x="197" y="431"/>
                      <a:pt x="197" y="431"/>
                    </a:cubicBezTo>
                    <a:cubicBezTo>
                      <a:pt x="184" y="454"/>
                      <a:pt x="184" y="454"/>
                      <a:pt x="184" y="454"/>
                    </a:cubicBezTo>
                    <a:cubicBezTo>
                      <a:pt x="184" y="454"/>
                      <a:pt x="184" y="454"/>
                      <a:pt x="184" y="454"/>
                    </a:cubicBezTo>
                    <a:cubicBezTo>
                      <a:pt x="159" y="498"/>
                      <a:pt x="159" y="498"/>
                      <a:pt x="159" y="498"/>
                    </a:cubicBezTo>
                    <a:cubicBezTo>
                      <a:pt x="87" y="480"/>
                      <a:pt x="87" y="480"/>
                      <a:pt x="87" y="480"/>
                    </a:cubicBezTo>
                    <a:cubicBezTo>
                      <a:pt x="22" y="422"/>
                      <a:pt x="22" y="422"/>
                      <a:pt x="22" y="422"/>
                    </a:cubicBezTo>
                    <a:cubicBezTo>
                      <a:pt x="26" y="414"/>
                      <a:pt x="26" y="414"/>
                      <a:pt x="26" y="414"/>
                    </a:cubicBezTo>
                    <a:cubicBezTo>
                      <a:pt x="26" y="414"/>
                      <a:pt x="26" y="414"/>
                      <a:pt x="26" y="414"/>
                    </a:cubicBezTo>
                    <a:cubicBezTo>
                      <a:pt x="38" y="394"/>
                      <a:pt x="38" y="394"/>
                      <a:pt x="38" y="394"/>
                    </a:cubicBezTo>
                    <a:cubicBezTo>
                      <a:pt x="49" y="374"/>
                      <a:pt x="49" y="374"/>
                      <a:pt x="49" y="374"/>
                    </a:cubicBezTo>
                    <a:cubicBezTo>
                      <a:pt x="49" y="374"/>
                      <a:pt x="49" y="374"/>
                      <a:pt x="49" y="374"/>
                    </a:cubicBezTo>
                    <a:cubicBezTo>
                      <a:pt x="53" y="366"/>
                      <a:pt x="53" y="366"/>
                      <a:pt x="53" y="366"/>
                    </a:cubicBezTo>
                    <a:cubicBezTo>
                      <a:pt x="85" y="309"/>
                      <a:pt x="85" y="309"/>
                      <a:pt x="85" y="309"/>
                    </a:cubicBezTo>
                    <a:cubicBezTo>
                      <a:pt x="87" y="299"/>
                      <a:pt x="88" y="289"/>
                      <a:pt x="90" y="278"/>
                    </a:cubicBezTo>
                    <a:cubicBezTo>
                      <a:pt x="98" y="218"/>
                      <a:pt x="70" y="166"/>
                      <a:pt x="110" y="101"/>
                    </a:cubicBezTo>
                    <a:cubicBezTo>
                      <a:pt x="142" y="50"/>
                      <a:pt x="195" y="20"/>
                      <a:pt x="250" y="20"/>
                    </a:cubicBezTo>
                    <a:cubicBezTo>
                      <a:pt x="276" y="20"/>
                      <a:pt x="301" y="27"/>
                      <a:pt x="325" y="40"/>
                    </a:cubicBezTo>
                    <a:cubicBezTo>
                      <a:pt x="401" y="83"/>
                      <a:pt x="426" y="177"/>
                      <a:pt x="386" y="25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" name="Freeform 16"/>
              <p:cNvSpPr/>
              <p:nvPr/>
            </p:nvSpPr>
            <p:spPr bwMode="auto">
              <a:xfrm>
                <a:off x="3349" y="1729"/>
                <a:ext cx="968" cy="1229"/>
              </a:xfrm>
              <a:custGeom>
                <a:avLst/>
                <a:gdLst>
                  <a:gd name="T0" fmla="*/ 323 w 363"/>
                  <a:gd name="T1" fmla="*/ 257 h 459"/>
                  <a:gd name="T2" fmla="*/ 262 w 363"/>
                  <a:gd name="T3" fmla="*/ 42 h 459"/>
                  <a:gd name="T4" fmla="*/ 47 w 363"/>
                  <a:gd name="T5" fmla="*/ 103 h 459"/>
                  <a:gd name="T6" fmla="*/ 27 w 363"/>
                  <a:gd name="T7" fmla="*/ 280 h 459"/>
                  <a:gd name="T8" fmla="*/ 43 w 363"/>
                  <a:gd name="T9" fmla="*/ 434 h 459"/>
                  <a:gd name="T10" fmla="*/ 184 w 363"/>
                  <a:gd name="T11" fmla="*/ 367 h 459"/>
                  <a:gd name="T12" fmla="*/ 323 w 363"/>
                  <a:gd name="T13" fmla="*/ 257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3" h="459">
                    <a:moveTo>
                      <a:pt x="323" y="257"/>
                    </a:moveTo>
                    <a:cubicBezTo>
                      <a:pt x="363" y="179"/>
                      <a:pt x="338" y="85"/>
                      <a:pt x="262" y="42"/>
                    </a:cubicBezTo>
                    <a:cubicBezTo>
                      <a:pt x="186" y="0"/>
                      <a:pt x="93" y="29"/>
                      <a:pt x="47" y="103"/>
                    </a:cubicBezTo>
                    <a:cubicBezTo>
                      <a:pt x="7" y="168"/>
                      <a:pt x="35" y="220"/>
                      <a:pt x="27" y="280"/>
                    </a:cubicBezTo>
                    <a:cubicBezTo>
                      <a:pt x="14" y="374"/>
                      <a:pt x="0" y="410"/>
                      <a:pt x="43" y="434"/>
                    </a:cubicBezTo>
                    <a:cubicBezTo>
                      <a:pt x="86" y="459"/>
                      <a:pt x="110" y="427"/>
                      <a:pt x="184" y="367"/>
                    </a:cubicBezTo>
                    <a:cubicBezTo>
                      <a:pt x="230" y="329"/>
                      <a:pt x="289" y="325"/>
                      <a:pt x="323" y="257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6" name="Freeform 17"/>
              <p:cNvSpPr/>
              <p:nvPr/>
            </p:nvSpPr>
            <p:spPr bwMode="auto">
              <a:xfrm>
                <a:off x="3240" y="2559"/>
                <a:ext cx="536" cy="508"/>
              </a:xfrm>
              <a:custGeom>
                <a:avLst/>
                <a:gdLst>
                  <a:gd name="T0" fmla="*/ 170 w 536"/>
                  <a:gd name="T1" fmla="*/ 0 h 508"/>
                  <a:gd name="T2" fmla="*/ 0 w 536"/>
                  <a:gd name="T3" fmla="*/ 305 h 508"/>
                  <a:gd name="T4" fmla="*/ 173 w 536"/>
                  <a:gd name="T5" fmla="*/ 460 h 508"/>
                  <a:gd name="T6" fmla="*/ 365 w 536"/>
                  <a:gd name="T7" fmla="*/ 508 h 508"/>
                  <a:gd name="T8" fmla="*/ 536 w 536"/>
                  <a:gd name="T9" fmla="*/ 203 h 508"/>
                  <a:gd name="T10" fmla="*/ 170 w 536"/>
                  <a:gd name="T11" fmla="*/ 0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6" h="508">
                    <a:moveTo>
                      <a:pt x="170" y="0"/>
                    </a:moveTo>
                    <a:lnTo>
                      <a:pt x="0" y="305"/>
                    </a:lnTo>
                    <a:lnTo>
                      <a:pt x="173" y="460"/>
                    </a:lnTo>
                    <a:lnTo>
                      <a:pt x="365" y="508"/>
                    </a:lnTo>
                    <a:lnTo>
                      <a:pt x="536" y="203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7" name="Freeform 18"/>
              <p:cNvSpPr/>
              <p:nvPr/>
            </p:nvSpPr>
            <p:spPr bwMode="auto">
              <a:xfrm>
                <a:off x="3240" y="2559"/>
                <a:ext cx="536" cy="508"/>
              </a:xfrm>
              <a:custGeom>
                <a:avLst/>
                <a:gdLst>
                  <a:gd name="T0" fmla="*/ 170 w 536"/>
                  <a:gd name="T1" fmla="*/ 0 h 508"/>
                  <a:gd name="T2" fmla="*/ 0 w 536"/>
                  <a:gd name="T3" fmla="*/ 305 h 508"/>
                  <a:gd name="T4" fmla="*/ 173 w 536"/>
                  <a:gd name="T5" fmla="*/ 460 h 508"/>
                  <a:gd name="T6" fmla="*/ 365 w 536"/>
                  <a:gd name="T7" fmla="*/ 508 h 508"/>
                  <a:gd name="T8" fmla="*/ 536 w 536"/>
                  <a:gd name="T9" fmla="*/ 203 h 508"/>
                  <a:gd name="T10" fmla="*/ 170 w 536"/>
                  <a:gd name="T11" fmla="*/ 0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6" h="508">
                    <a:moveTo>
                      <a:pt x="170" y="0"/>
                    </a:moveTo>
                    <a:lnTo>
                      <a:pt x="0" y="305"/>
                    </a:lnTo>
                    <a:lnTo>
                      <a:pt x="173" y="460"/>
                    </a:lnTo>
                    <a:lnTo>
                      <a:pt x="365" y="508"/>
                    </a:lnTo>
                    <a:lnTo>
                      <a:pt x="536" y="203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8" name="Freeform 19"/>
              <p:cNvSpPr/>
              <p:nvPr/>
            </p:nvSpPr>
            <p:spPr bwMode="auto">
              <a:xfrm>
                <a:off x="3250" y="2781"/>
                <a:ext cx="457" cy="169"/>
              </a:xfrm>
              <a:custGeom>
                <a:avLst/>
                <a:gdLst>
                  <a:gd name="T0" fmla="*/ 35 w 457"/>
                  <a:gd name="T1" fmla="*/ 0 h 169"/>
                  <a:gd name="T2" fmla="*/ 0 w 457"/>
                  <a:gd name="T3" fmla="*/ 61 h 169"/>
                  <a:gd name="T4" fmla="*/ 422 w 457"/>
                  <a:gd name="T5" fmla="*/ 169 h 169"/>
                  <a:gd name="T6" fmla="*/ 457 w 457"/>
                  <a:gd name="T7" fmla="*/ 107 h 169"/>
                  <a:gd name="T8" fmla="*/ 35 w 457"/>
                  <a:gd name="T9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7" h="169">
                    <a:moveTo>
                      <a:pt x="35" y="0"/>
                    </a:moveTo>
                    <a:lnTo>
                      <a:pt x="0" y="61"/>
                    </a:lnTo>
                    <a:lnTo>
                      <a:pt x="422" y="169"/>
                    </a:lnTo>
                    <a:lnTo>
                      <a:pt x="457" y="107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9" name="Freeform 20"/>
              <p:cNvSpPr/>
              <p:nvPr/>
            </p:nvSpPr>
            <p:spPr bwMode="auto">
              <a:xfrm>
                <a:off x="3250" y="2781"/>
                <a:ext cx="457" cy="169"/>
              </a:xfrm>
              <a:custGeom>
                <a:avLst/>
                <a:gdLst>
                  <a:gd name="T0" fmla="*/ 35 w 457"/>
                  <a:gd name="T1" fmla="*/ 0 h 169"/>
                  <a:gd name="T2" fmla="*/ 0 w 457"/>
                  <a:gd name="T3" fmla="*/ 61 h 169"/>
                  <a:gd name="T4" fmla="*/ 422 w 457"/>
                  <a:gd name="T5" fmla="*/ 169 h 169"/>
                  <a:gd name="T6" fmla="*/ 457 w 457"/>
                  <a:gd name="T7" fmla="*/ 107 h 169"/>
                  <a:gd name="T8" fmla="*/ 35 w 457"/>
                  <a:gd name="T9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7" h="169">
                    <a:moveTo>
                      <a:pt x="35" y="0"/>
                    </a:moveTo>
                    <a:lnTo>
                      <a:pt x="0" y="61"/>
                    </a:lnTo>
                    <a:lnTo>
                      <a:pt x="422" y="169"/>
                    </a:lnTo>
                    <a:lnTo>
                      <a:pt x="457" y="107"/>
                    </a:lnTo>
                    <a:lnTo>
                      <a:pt x="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0" name="Freeform 21"/>
              <p:cNvSpPr/>
              <p:nvPr/>
            </p:nvSpPr>
            <p:spPr bwMode="auto">
              <a:xfrm>
                <a:off x="3312" y="2674"/>
                <a:ext cx="453" cy="168"/>
              </a:xfrm>
              <a:custGeom>
                <a:avLst/>
                <a:gdLst>
                  <a:gd name="T0" fmla="*/ 453 w 453"/>
                  <a:gd name="T1" fmla="*/ 107 h 168"/>
                  <a:gd name="T2" fmla="*/ 34 w 453"/>
                  <a:gd name="T3" fmla="*/ 0 h 168"/>
                  <a:gd name="T4" fmla="*/ 0 w 453"/>
                  <a:gd name="T5" fmla="*/ 61 h 168"/>
                  <a:gd name="T6" fmla="*/ 421 w 453"/>
                  <a:gd name="T7" fmla="*/ 168 h 168"/>
                  <a:gd name="T8" fmla="*/ 453 w 453"/>
                  <a:gd name="T9" fmla="*/ 10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3" h="168">
                    <a:moveTo>
                      <a:pt x="453" y="107"/>
                    </a:moveTo>
                    <a:lnTo>
                      <a:pt x="34" y="0"/>
                    </a:lnTo>
                    <a:lnTo>
                      <a:pt x="0" y="61"/>
                    </a:lnTo>
                    <a:lnTo>
                      <a:pt x="421" y="168"/>
                    </a:lnTo>
                    <a:lnTo>
                      <a:pt x="453" y="107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1" name="Freeform 22"/>
              <p:cNvSpPr/>
              <p:nvPr/>
            </p:nvSpPr>
            <p:spPr bwMode="auto">
              <a:xfrm>
                <a:off x="3312" y="2674"/>
                <a:ext cx="453" cy="168"/>
              </a:xfrm>
              <a:custGeom>
                <a:avLst/>
                <a:gdLst>
                  <a:gd name="T0" fmla="*/ 453 w 453"/>
                  <a:gd name="T1" fmla="*/ 107 h 168"/>
                  <a:gd name="T2" fmla="*/ 34 w 453"/>
                  <a:gd name="T3" fmla="*/ 0 h 168"/>
                  <a:gd name="T4" fmla="*/ 0 w 453"/>
                  <a:gd name="T5" fmla="*/ 61 h 168"/>
                  <a:gd name="T6" fmla="*/ 421 w 453"/>
                  <a:gd name="T7" fmla="*/ 168 h 168"/>
                  <a:gd name="T8" fmla="*/ 453 w 453"/>
                  <a:gd name="T9" fmla="*/ 10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3" h="168">
                    <a:moveTo>
                      <a:pt x="453" y="107"/>
                    </a:moveTo>
                    <a:lnTo>
                      <a:pt x="34" y="0"/>
                    </a:lnTo>
                    <a:lnTo>
                      <a:pt x="0" y="61"/>
                    </a:lnTo>
                    <a:lnTo>
                      <a:pt x="421" y="168"/>
                    </a:lnTo>
                    <a:lnTo>
                      <a:pt x="453" y="10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2" name="Freeform 23"/>
              <p:cNvSpPr/>
              <p:nvPr/>
            </p:nvSpPr>
            <p:spPr bwMode="auto">
              <a:xfrm>
                <a:off x="610" y="1710"/>
                <a:ext cx="1248" cy="1199"/>
              </a:xfrm>
              <a:custGeom>
                <a:avLst/>
                <a:gdLst>
                  <a:gd name="T0" fmla="*/ 358 w 468"/>
                  <a:gd name="T1" fmla="*/ 217 h 448"/>
                  <a:gd name="T2" fmla="*/ 283 w 468"/>
                  <a:gd name="T3" fmla="*/ 56 h 448"/>
                  <a:gd name="T4" fmla="*/ 59 w 468"/>
                  <a:gd name="T5" fmla="*/ 66 h 448"/>
                  <a:gd name="T6" fmla="*/ 70 w 468"/>
                  <a:gd name="T7" fmla="*/ 289 h 448"/>
                  <a:gd name="T8" fmla="*/ 237 w 468"/>
                  <a:gd name="T9" fmla="*/ 349 h 448"/>
                  <a:gd name="T10" fmla="*/ 266 w 468"/>
                  <a:gd name="T11" fmla="*/ 361 h 448"/>
                  <a:gd name="T12" fmla="*/ 315 w 468"/>
                  <a:gd name="T13" fmla="*/ 405 h 448"/>
                  <a:gd name="T14" fmla="*/ 321 w 468"/>
                  <a:gd name="T15" fmla="*/ 411 h 448"/>
                  <a:gd name="T16" fmla="*/ 338 w 468"/>
                  <a:gd name="T17" fmla="*/ 426 h 448"/>
                  <a:gd name="T18" fmla="*/ 355 w 468"/>
                  <a:gd name="T19" fmla="*/ 443 h 448"/>
                  <a:gd name="T20" fmla="*/ 355 w 468"/>
                  <a:gd name="T21" fmla="*/ 443 h 448"/>
                  <a:gd name="T22" fmla="*/ 362 w 468"/>
                  <a:gd name="T23" fmla="*/ 448 h 448"/>
                  <a:gd name="T24" fmla="*/ 433 w 468"/>
                  <a:gd name="T25" fmla="*/ 399 h 448"/>
                  <a:gd name="T26" fmla="*/ 468 w 468"/>
                  <a:gd name="T27" fmla="*/ 332 h 448"/>
                  <a:gd name="T28" fmla="*/ 430 w 468"/>
                  <a:gd name="T29" fmla="*/ 298 h 448"/>
                  <a:gd name="T30" fmla="*/ 430 w 468"/>
                  <a:gd name="T31" fmla="*/ 298 h 448"/>
                  <a:gd name="T32" fmla="*/ 411 w 468"/>
                  <a:gd name="T33" fmla="*/ 280 h 448"/>
                  <a:gd name="T34" fmla="*/ 396 w 468"/>
                  <a:gd name="T35" fmla="*/ 267 h 448"/>
                  <a:gd name="T36" fmla="*/ 377 w 468"/>
                  <a:gd name="T37" fmla="*/ 249 h 448"/>
                  <a:gd name="T38" fmla="*/ 377 w 468"/>
                  <a:gd name="T39" fmla="*/ 249 h 448"/>
                  <a:gd name="T40" fmla="*/ 372 w 468"/>
                  <a:gd name="T41" fmla="*/ 245 h 448"/>
                  <a:gd name="T42" fmla="*/ 358 w 468"/>
                  <a:gd name="T43" fmla="*/ 217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8" h="448">
                    <a:moveTo>
                      <a:pt x="358" y="217"/>
                    </a:moveTo>
                    <a:cubicBezTo>
                      <a:pt x="332" y="163"/>
                      <a:pt x="341" y="105"/>
                      <a:pt x="283" y="56"/>
                    </a:cubicBezTo>
                    <a:cubicBezTo>
                      <a:pt x="216" y="0"/>
                      <a:pt x="118" y="2"/>
                      <a:pt x="59" y="66"/>
                    </a:cubicBezTo>
                    <a:cubicBezTo>
                      <a:pt x="0" y="130"/>
                      <a:pt x="8" y="228"/>
                      <a:pt x="70" y="289"/>
                    </a:cubicBezTo>
                    <a:cubicBezTo>
                      <a:pt x="123" y="343"/>
                      <a:pt x="181" y="328"/>
                      <a:pt x="237" y="349"/>
                    </a:cubicBezTo>
                    <a:cubicBezTo>
                      <a:pt x="247" y="353"/>
                      <a:pt x="257" y="357"/>
                      <a:pt x="266" y="361"/>
                    </a:cubicBezTo>
                    <a:cubicBezTo>
                      <a:pt x="315" y="405"/>
                      <a:pt x="315" y="405"/>
                      <a:pt x="315" y="405"/>
                    </a:cubicBezTo>
                    <a:cubicBezTo>
                      <a:pt x="321" y="411"/>
                      <a:pt x="321" y="411"/>
                      <a:pt x="321" y="411"/>
                    </a:cubicBezTo>
                    <a:cubicBezTo>
                      <a:pt x="338" y="426"/>
                      <a:pt x="338" y="426"/>
                      <a:pt x="338" y="426"/>
                    </a:cubicBezTo>
                    <a:cubicBezTo>
                      <a:pt x="355" y="443"/>
                      <a:pt x="355" y="443"/>
                      <a:pt x="355" y="443"/>
                    </a:cubicBezTo>
                    <a:cubicBezTo>
                      <a:pt x="355" y="443"/>
                      <a:pt x="355" y="443"/>
                      <a:pt x="355" y="443"/>
                    </a:cubicBezTo>
                    <a:cubicBezTo>
                      <a:pt x="362" y="448"/>
                      <a:pt x="362" y="448"/>
                      <a:pt x="362" y="448"/>
                    </a:cubicBezTo>
                    <a:cubicBezTo>
                      <a:pt x="433" y="399"/>
                      <a:pt x="433" y="399"/>
                      <a:pt x="433" y="399"/>
                    </a:cubicBezTo>
                    <a:cubicBezTo>
                      <a:pt x="468" y="332"/>
                      <a:pt x="468" y="332"/>
                      <a:pt x="468" y="332"/>
                    </a:cubicBezTo>
                    <a:cubicBezTo>
                      <a:pt x="430" y="298"/>
                      <a:pt x="430" y="298"/>
                      <a:pt x="430" y="298"/>
                    </a:cubicBezTo>
                    <a:cubicBezTo>
                      <a:pt x="430" y="298"/>
                      <a:pt x="430" y="298"/>
                      <a:pt x="430" y="298"/>
                    </a:cubicBezTo>
                    <a:cubicBezTo>
                      <a:pt x="411" y="280"/>
                      <a:pt x="411" y="280"/>
                      <a:pt x="411" y="280"/>
                    </a:cubicBezTo>
                    <a:cubicBezTo>
                      <a:pt x="396" y="267"/>
                      <a:pt x="396" y="267"/>
                      <a:pt x="396" y="267"/>
                    </a:cubicBezTo>
                    <a:cubicBezTo>
                      <a:pt x="377" y="249"/>
                      <a:pt x="377" y="249"/>
                      <a:pt x="377" y="249"/>
                    </a:cubicBezTo>
                    <a:cubicBezTo>
                      <a:pt x="377" y="249"/>
                      <a:pt x="377" y="249"/>
                      <a:pt x="377" y="249"/>
                    </a:cubicBezTo>
                    <a:cubicBezTo>
                      <a:pt x="372" y="245"/>
                      <a:pt x="372" y="245"/>
                      <a:pt x="372" y="245"/>
                    </a:cubicBezTo>
                    <a:cubicBezTo>
                      <a:pt x="367" y="236"/>
                      <a:pt x="363" y="227"/>
                      <a:pt x="358" y="2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3" name="Freeform 24"/>
              <p:cNvSpPr>
                <a:spLocks noEditPoints="1"/>
              </p:cNvSpPr>
              <p:nvPr/>
            </p:nvSpPr>
            <p:spPr bwMode="auto">
              <a:xfrm>
                <a:off x="602" y="1700"/>
                <a:ext cx="1315" cy="1263"/>
              </a:xfrm>
              <a:custGeom>
                <a:avLst/>
                <a:gdLst>
                  <a:gd name="T0" fmla="*/ 447 w 493"/>
                  <a:gd name="T1" fmla="*/ 288 h 472"/>
                  <a:gd name="T2" fmla="*/ 447 w 493"/>
                  <a:gd name="T3" fmla="*/ 287 h 472"/>
                  <a:gd name="T4" fmla="*/ 427 w 493"/>
                  <a:gd name="T5" fmla="*/ 270 h 472"/>
                  <a:gd name="T6" fmla="*/ 412 w 493"/>
                  <a:gd name="T7" fmla="*/ 256 h 472"/>
                  <a:gd name="T8" fmla="*/ 393 w 493"/>
                  <a:gd name="T9" fmla="*/ 238 h 472"/>
                  <a:gd name="T10" fmla="*/ 393 w 493"/>
                  <a:gd name="T11" fmla="*/ 238 h 472"/>
                  <a:gd name="T12" fmla="*/ 391 w 493"/>
                  <a:gd name="T13" fmla="*/ 236 h 472"/>
                  <a:gd name="T14" fmla="*/ 379 w 493"/>
                  <a:gd name="T15" fmla="*/ 212 h 472"/>
                  <a:gd name="T16" fmla="*/ 361 w 493"/>
                  <a:gd name="T17" fmla="*/ 159 h 472"/>
                  <a:gd name="T18" fmla="*/ 298 w 493"/>
                  <a:gd name="T19" fmla="*/ 44 h 472"/>
                  <a:gd name="T20" fmla="*/ 177 w 493"/>
                  <a:gd name="T21" fmla="*/ 0 h 472"/>
                  <a:gd name="T22" fmla="*/ 48 w 493"/>
                  <a:gd name="T23" fmla="*/ 57 h 472"/>
                  <a:gd name="T24" fmla="*/ 2 w 493"/>
                  <a:gd name="T25" fmla="*/ 184 h 472"/>
                  <a:gd name="T26" fmla="*/ 58 w 493"/>
                  <a:gd name="T27" fmla="*/ 307 h 472"/>
                  <a:gd name="T28" fmla="*/ 179 w 493"/>
                  <a:gd name="T29" fmla="*/ 360 h 472"/>
                  <a:gd name="T30" fmla="*/ 233 w 493"/>
                  <a:gd name="T31" fmla="*/ 372 h 472"/>
                  <a:gd name="T32" fmla="*/ 258 w 493"/>
                  <a:gd name="T33" fmla="*/ 382 h 472"/>
                  <a:gd name="T34" fmla="*/ 304 w 493"/>
                  <a:gd name="T35" fmla="*/ 424 h 472"/>
                  <a:gd name="T36" fmla="*/ 311 w 493"/>
                  <a:gd name="T37" fmla="*/ 430 h 472"/>
                  <a:gd name="T38" fmla="*/ 327 w 493"/>
                  <a:gd name="T39" fmla="*/ 445 h 472"/>
                  <a:gd name="T40" fmla="*/ 345 w 493"/>
                  <a:gd name="T41" fmla="*/ 461 h 472"/>
                  <a:gd name="T42" fmla="*/ 345 w 493"/>
                  <a:gd name="T43" fmla="*/ 462 h 472"/>
                  <a:gd name="T44" fmla="*/ 351 w 493"/>
                  <a:gd name="T45" fmla="*/ 467 h 472"/>
                  <a:gd name="T46" fmla="*/ 365 w 493"/>
                  <a:gd name="T47" fmla="*/ 472 h 472"/>
                  <a:gd name="T48" fmla="*/ 376 w 493"/>
                  <a:gd name="T49" fmla="*/ 469 h 472"/>
                  <a:gd name="T50" fmla="*/ 448 w 493"/>
                  <a:gd name="T51" fmla="*/ 419 h 472"/>
                  <a:gd name="T52" fmla="*/ 454 w 493"/>
                  <a:gd name="T53" fmla="*/ 412 h 472"/>
                  <a:gd name="T54" fmla="*/ 488 w 493"/>
                  <a:gd name="T55" fmla="*/ 345 h 472"/>
                  <a:gd name="T56" fmla="*/ 484 w 493"/>
                  <a:gd name="T57" fmla="*/ 321 h 472"/>
                  <a:gd name="T58" fmla="*/ 447 w 493"/>
                  <a:gd name="T59" fmla="*/ 288 h 472"/>
                  <a:gd name="T60" fmla="*/ 436 w 493"/>
                  <a:gd name="T61" fmla="*/ 403 h 472"/>
                  <a:gd name="T62" fmla="*/ 365 w 493"/>
                  <a:gd name="T63" fmla="*/ 452 h 472"/>
                  <a:gd name="T64" fmla="*/ 358 w 493"/>
                  <a:gd name="T65" fmla="*/ 447 h 472"/>
                  <a:gd name="T66" fmla="*/ 358 w 493"/>
                  <a:gd name="T67" fmla="*/ 447 h 472"/>
                  <a:gd name="T68" fmla="*/ 341 w 493"/>
                  <a:gd name="T69" fmla="*/ 430 h 472"/>
                  <a:gd name="T70" fmla="*/ 324 w 493"/>
                  <a:gd name="T71" fmla="*/ 415 h 472"/>
                  <a:gd name="T72" fmla="*/ 318 w 493"/>
                  <a:gd name="T73" fmla="*/ 409 h 472"/>
                  <a:gd name="T74" fmla="*/ 269 w 493"/>
                  <a:gd name="T75" fmla="*/ 365 h 472"/>
                  <a:gd name="T76" fmla="*/ 240 w 493"/>
                  <a:gd name="T77" fmla="*/ 353 h 472"/>
                  <a:gd name="T78" fmla="*/ 73 w 493"/>
                  <a:gd name="T79" fmla="*/ 293 h 472"/>
                  <a:gd name="T80" fmla="*/ 62 w 493"/>
                  <a:gd name="T81" fmla="*/ 70 h 472"/>
                  <a:gd name="T82" fmla="*/ 177 w 493"/>
                  <a:gd name="T83" fmla="*/ 20 h 472"/>
                  <a:gd name="T84" fmla="*/ 286 w 493"/>
                  <a:gd name="T85" fmla="*/ 60 h 472"/>
                  <a:gd name="T86" fmla="*/ 361 w 493"/>
                  <a:gd name="T87" fmla="*/ 221 h 472"/>
                  <a:gd name="T88" fmla="*/ 375 w 493"/>
                  <a:gd name="T89" fmla="*/ 249 h 472"/>
                  <a:gd name="T90" fmla="*/ 380 w 493"/>
                  <a:gd name="T91" fmla="*/ 253 h 472"/>
                  <a:gd name="T92" fmla="*/ 380 w 493"/>
                  <a:gd name="T93" fmla="*/ 253 h 472"/>
                  <a:gd name="T94" fmla="*/ 399 w 493"/>
                  <a:gd name="T95" fmla="*/ 271 h 472"/>
                  <a:gd name="T96" fmla="*/ 414 w 493"/>
                  <a:gd name="T97" fmla="*/ 284 h 472"/>
                  <a:gd name="T98" fmla="*/ 433 w 493"/>
                  <a:gd name="T99" fmla="*/ 302 h 472"/>
                  <a:gd name="T100" fmla="*/ 433 w 493"/>
                  <a:gd name="T101" fmla="*/ 302 h 472"/>
                  <a:gd name="T102" fmla="*/ 471 w 493"/>
                  <a:gd name="T103" fmla="*/ 336 h 472"/>
                  <a:gd name="T104" fmla="*/ 436 w 493"/>
                  <a:gd name="T105" fmla="*/ 403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93" h="472">
                    <a:moveTo>
                      <a:pt x="447" y="288"/>
                    </a:moveTo>
                    <a:cubicBezTo>
                      <a:pt x="447" y="287"/>
                      <a:pt x="447" y="287"/>
                      <a:pt x="447" y="287"/>
                    </a:cubicBezTo>
                    <a:cubicBezTo>
                      <a:pt x="427" y="270"/>
                      <a:pt x="427" y="270"/>
                      <a:pt x="427" y="270"/>
                    </a:cubicBezTo>
                    <a:cubicBezTo>
                      <a:pt x="412" y="256"/>
                      <a:pt x="412" y="256"/>
                      <a:pt x="412" y="256"/>
                    </a:cubicBezTo>
                    <a:cubicBezTo>
                      <a:pt x="393" y="238"/>
                      <a:pt x="393" y="238"/>
                      <a:pt x="393" y="238"/>
                    </a:cubicBezTo>
                    <a:cubicBezTo>
                      <a:pt x="393" y="238"/>
                      <a:pt x="393" y="238"/>
                      <a:pt x="393" y="238"/>
                    </a:cubicBezTo>
                    <a:cubicBezTo>
                      <a:pt x="391" y="236"/>
                      <a:pt x="391" y="236"/>
                      <a:pt x="391" y="236"/>
                    </a:cubicBezTo>
                    <a:cubicBezTo>
                      <a:pt x="387" y="229"/>
                      <a:pt x="383" y="221"/>
                      <a:pt x="379" y="212"/>
                    </a:cubicBezTo>
                    <a:cubicBezTo>
                      <a:pt x="371" y="195"/>
                      <a:pt x="366" y="178"/>
                      <a:pt x="361" y="159"/>
                    </a:cubicBezTo>
                    <a:cubicBezTo>
                      <a:pt x="352" y="122"/>
                      <a:pt x="342" y="81"/>
                      <a:pt x="298" y="44"/>
                    </a:cubicBezTo>
                    <a:cubicBezTo>
                      <a:pt x="264" y="16"/>
                      <a:pt x="221" y="0"/>
                      <a:pt x="177" y="0"/>
                    </a:cubicBezTo>
                    <a:cubicBezTo>
                      <a:pt x="127" y="0"/>
                      <a:pt x="81" y="20"/>
                      <a:pt x="48" y="57"/>
                    </a:cubicBezTo>
                    <a:cubicBezTo>
                      <a:pt x="16" y="91"/>
                      <a:pt x="0" y="137"/>
                      <a:pt x="2" y="184"/>
                    </a:cubicBezTo>
                    <a:cubicBezTo>
                      <a:pt x="5" y="230"/>
                      <a:pt x="25" y="274"/>
                      <a:pt x="58" y="307"/>
                    </a:cubicBezTo>
                    <a:cubicBezTo>
                      <a:pt x="98" y="347"/>
                      <a:pt x="141" y="354"/>
                      <a:pt x="179" y="360"/>
                    </a:cubicBezTo>
                    <a:cubicBezTo>
                      <a:pt x="198" y="363"/>
                      <a:pt x="215" y="366"/>
                      <a:pt x="233" y="372"/>
                    </a:cubicBezTo>
                    <a:cubicBezTo>
                      <a:pt x="242" y="376"/>
                      <a:pt x="251" y="379"/>
                      <a:pt x="258" y="382"/>
                    </a:cubicBezTo>
                    <a:cubicBezTo>
                      <a:pt x="304" y="424"/>
                      <a:pt x="304" y="424"/>
                      <a:pt x="304" y="424"/>
                    </a:cubicBezTo>
                    <a:cubicBezTo>
                      <a:pt x="311" y="430"/>
                      <a:pt x="311" y="430"/>
                      <a:pt x="311" y="430"/>
                    </a:cubicBezTo>
                    <a:cubicBezTo>
                      <a:pt x="327" y="445"/>
                      <a:pt x="327" y="445"/>
                      <a:pt x="327" y="445"/>
                    </a:cubicBezTo>
                    <a:cubicBezTo>
                      <a:pt x="345" y="461"/>
                      <a:pt x="345" y="461"/>
                      <a:pt x="345" y="461"/>
                    </a:cubicBezTo>
                    <a:cubicBezTo>
                      <a:pt x="345" y="462"/>
                      <a:pt x="345" y="462"/>
                      <a:pt x="345" y="462"/>
                    </a:cubicBezTo>
                    <a:cubicBezTo>
                      <a:pt x="351" y="467"/>
                      <a:pt x="351" y="467"/>
                      <a:pt x="351" y="467"/>
                    </a:cubicBezTo>
                    <a:cubicBezTo>
                      <a:pt x="355" y="470"/>
                      <a:pt x="360" y="472"/>
                      <a:pt x="365" y="472"/>
                    </a:cubicBezTo>
                    <a:cubicBezTo>
                      <a:pt x="369" y="472"/>
                      <a:pt x="373" y="471"/>
                      <a:pt x="376" y="469"/>
                    </a:cubicBezTo>
                    <a:cubicBezTo>
                      <a:pt x="448" y="419"/>
                      <a:pt x="448" y="419"/>
                      <a:pt x="448" y="419"/>
                    </a:cubicBezTo>
                    <a:cubicBezTo>
                      <a:pt x="450" y="417"/>
                      <a:pt x="452" y="415"/>
                      <a:pt x="454" y="412"/>
                    </a:cubicBezTo>
                    <a:cubicBezTo>
                      <a:pt x="488" y="345"/>
                      <a:pt x="488" y="345"/>
                      <a:pt x="488" y="345"/>
                    </a:cubicBezTo>
                    <a:cubicBezTo>
                      <a:pt x="493" y="337"/>
                      <a:pt x="491" y="328"/>
                      <a:pt x="484" y="321"/>
                    </a:cubicBezTo>
                    <a:cubicBezTo>
                      <a:pt x="447" y="288"/>
                      <a:pt x="447" y="288"/>
                      <a:pt x="447" y="288"/>
                    </a:cubicBezTo>
                    <a:moveTo>
                      <a:pt x="436" y="403"/>
                    </a:moveTo>
                    <a:cubicBezTo>
                      <a:pt x="365" y="452"/>
                      <a:pt x="365" y="452"/>
                      <a:pt x="365" y="452"/>
                    </a:cubicBezTo>
                    <a:cubicBezTo>
                      <a:pt x="358" y="447"/>
                      <a:pt x="358" y="447"/>
                      <a:pt x="358" y="447"/>
                    </a:cubicBezTo>
                    <a:cubicBezTo>
                      <a:pt x="358" y="447"/>
                      <a:pt x="358" y="447"/>
                      <a:pt x="358" y="447"/>
                    </a:cubicBezTo>
                    <a:cubicBezTo>
                      <a:pt x="341" y="430"/>
                      <a:pt x="341" y="430"/>
                      <a:pt x="341" y="430"/>
                    </a:cubicBezTo>
                    <a:cubicBezTo>
                      <a:pt x="324" y="415"/>
                      <a:pt x="324" y="415"/>
                      <a:pt x="324" y="415"/>
                    </a:cubicBezTo>
                    <a:cubicBezTo>
                      <a:pt x="318" y="409"/>
                      <a:pt x="318" y="409"/>
                      <a:pt x="318" y="409"/>
                    </a:cubicBezTo>
                    <a:cubicBezTo>
                      <a:pt x="269" y="365"/>
                      <a:pt x="269" y="365"/>
                      <a:pt x="269" y="365"/>
                    </a:cubicBezTo>
                    <a:cubicBezTo>
                      <a:pt x="260" y="361"/>
                      <a:pt x="250" y="357"/>
                      <a:pt x="240" y="353"/>
                    </a:cubicBezTo>
                    <a:cubicBezTo>
                      <a:pt x="184" y="332"/>
                      <a:pt x="126" y="347"/>
                      <a:pt x="73" y="293"/>
                    </a:cubicBezTo>
                    <a:cubicBezTo>
                      <a:pt x="11" y="232"/>
                      <a:pt x="3" y="134"/>
                      <a:pt x="62" y="70"/>
                    </a:cubicBezTo>
                    <a:cubicBezTo>
                      <a:pt x="93" y="36"/>
                      <a:pt x="135" y="20"/>
                      <a:pt x="177" y="20"/>
                    </a:cubicBezTo>
                    <a:cubicBezTo>
                      <a:pt x="215" y="20"/>
                      <a:pt x="254" y="33"/>
                      <a:pt x="286" y="60"/>
                    </a:cubicBezTo>
                    <a:cubicBezTo>
                      <a:pt x="344" y="109"/>
                      <a:pt x="335" y="167"/>
                      <a:pt x="361" y="221"/>
                    </a:cubicBezTo>
                    <a:cubicBezTo>
                      <a:pt x="366" y="231"/>
                      <a:pt x="370" y="240"/>
                      <a:pt x="375" y="249"/>
                    </a:cubicBezTo>
                    <a:cubicBezTo>
                      <a:pt x="380" y="253"/>
                      <a:pt x="380" y="253"/>
                      <a:pt x="380" y="253"/>
                    </a:cubicBezTo>
                    <a:cubicBezTo>
                      <a:pt x="380" y="253"/>
                      <a:pt x="380" y="253"/>
                      <a:pt x="380" y="253"/>
                    </a:cubicBezTo>
                    <a:cubicBezTo>
                      <a:pt x="399" y="271"/>
                      <a:pt x="399" y="271"/>
                      <a:pt x="399" y="271"/>
                    </a:cubicBezTo>
                    <a:cubicBezTo>
                      <a:pt x="414" y="284"/>
                      <a:pt x="414" y="284"/>
                      <a:pt x="414" y="284"/>
                    </a:cubicBezTo>
                    <a:cubicBezTo>
                      <a:pt x="433" y="302"/>
                      <a:pt x="433" y="302"/>
                      <a:pt x="433" y="302"/>
                    </a:cubicBezTo>
                    <a:cubicBezTo>
                      <a:pt x="433" y="302"/>
                      <a:pt x="433" y="302"/>
                      <a:pt x="433" y="302"/>
                    </a:cubicBezTo>
                    <a:cubicBezTo>
                      <a:pt x="471" y="336"/>
                      <a:pt x="471" y="336"/>
                      <a:pt x="471" y="336"/>
                    </a:cubicBezTo>
                    <a:cubicBezTo>
                      <a:pt x="436" y="403"/>
                      <a:pt x="436" y="403"/>
                      <a:pt x="436" y="40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4" name="Freeform 25"/>
              <p:cNvSpPr/>
              <p:nvPr/>
            </p:nvSpPr>
            <p:spPr bwMode="auto">
              <a:xfrm>
                <a:off x="610" y="1710"/>
                <a:ext cx="1133" cy="1087"/>
              </a:xfrm>
              <a:custGeom>
                <a:avLst/>
                <a:gdLst>
                  <a:gd name="T0" fmla="*/ 283 w 425"/>
                  <a:gd name="T1" fmla="*/ 56 h 406"/>
                  <a:gd name="T2" fmla="*/ 59 w 425"/>
                  <a:gd name="T3" fmla="*/ 66 h 406"/>
                  <a:gd name="T4" fmla="*/ 70 w 425"/>
                  <a:gd name="T5" fmla="*/ 289 h 406"/>
                  <a:gd name="T6" fmla="*/ 237 w 425"/>
                  <a:gd name="T7" fmla="*/ 349 h 406"/>
                  <a:gd name="T8" fmla="*/ 391 w 425"/>
                  <a:gd name="T9" fmla="*/ 369 h 406"/>
                  <a:gd name="T10" fmla="*/ 358 w 425"/>
                  <a:gd name="T11" fmla="*/ 217 h 406"/>
                  <a:gd name="T12" fmla="*/ 283 w 425"/>
                  <a:gd name="T13" fmla="*/ 5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5" h="406">
                    <a:moveTo>
                      <a:pt x="283" y="56"/>
                    </a:moveTo>
                    <a:cubicBezTo>
                      <a:pt x="216" y="0"/>
                      <a:pt x="118" y="2"/>
                      <a:pt x="59" y="66"/>
                    </a:cubicBezTo>
                    <a:cubicBezTo>
                      <a:pt x="0" y="130"/>
                      <a:pt x="8" y="228"/>
                      <a:pt x="70" y="289"/>
                    </a:cubicBezTo>
                    <a:cubicBezTo>
                      <a:pt x="123" y="343"/>
                      <a:pt x="181" y="328"/>
                      <a:pt x="237" y="349"/>
                    </a:cubicBezTo>
                    <a:cubicBezTo>
                      <a:pt x="326" y="383"/>
                      <a:pt x="358" y="406"/>
                      <a:pt x="391" y="369"/>
                    </a:cubicBezTo>
                    <a:cubicBezTo>
                      <a:pt x="425" y="332"/>
                      <a:pt x="400" y="302"/>
                      <a:pt x="358" y="217"/>
                    </a:cubicBezTo>
                    <a:cubicBezTo>
                      <a:pt x="332" y="163"/>
                      <a:pt x="341" y="105"/>
                      <a:pt x="283" y="56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5" name="Freeform 26"/>
              <p:cNvSpPr/>
              <p:nvPr/>
            </p:nvSpPr>
            <p:spPr bwMode="auto">
              <a:xfrm>
                <a:off x="1317" y="2363"/>
                <a:ext cx="541" cy="546"/>
              </a:xfrm>
              <a:custGeom>
                <a:avLst/>
                <a:gdLst>
                  <a:gd name="T0" fmla="*/ 0 w 541"/>
                  <a:gd name="T1" fmla="*/ 311 h 546"/>
                  <a:gd name="T2" fmla="*/ 258 w 541"/>
                  <a:gd name="T3" fmla="*/ 546 h 546"/>
                  <a:gd name="T4" fmla="*/ 448 w 541"/>
                  <a:gd name="T5" fmla="*/ 415 h 546"/>
                  <a:gd name="T6" fmla="*/ 541 w 541"/>
                  <a:gd name="T7" fmla="*/ 236 h 546"/>
                  <a:gd name="T8" fmla="*/ 282 w 541"/>
                  <a:gd name="T9" fmla="*/ 0 h 546"/>
                  <a:gd name="T10" fmla="*/ 0 w 541"/>
                  <a:gd name="T11" fmla="*/ 311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1" h="546">
                    <a:moveTo>
                      <a:pt x="0" y="311"/>
                    </a:moveTo>
                    <a:lnTo>
                      <a:pt x="258" y="546"/>
                    </a:lnTo>
                    <a:lnTo>
                      <a:pt x="448" y="415"/>
                    </a:lnTo>
                    <a:lnTo>
                      <a:pt x="541" y="236"/>
                    </a:lnTo>
                    <a:lnTo>
                      <a:pt x="282" y="0"/>
                    </a:lnTo>
                    <a:lnTo>
                      <a:pt x="0" y="311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6" name="Freeform 27"/>
              <p:cNvSpPr/>
              <p:nvPr/>
            </p:nvSpPr>
            <p:spPr bwMode="auto">
              <a:xfrm>
                <a:off x="1317" y="2363"/>
                <a:ext cx="541" cy="546"/>
              </a:xfrm>
              <a:custGeom>
                <a:avLst/>
                <a:gdLst>
                  <a:gd name="T0" fmla="*/ 0 w 541"/>
                  <a:gd name="T1" fmla="*/ 311 h 546"/>
                  <a:gd name="T2" fmla="*/ 258 w 541"/>
                  <a:gd name="T3" fmla="*/ 546 h 546"/>
                  <a:gd name="T4" fmla="*/ 448 w 541"/>
                  <a:gd name="T5" fmla="*/ 415 h 546"/>
                  <a:gd name="T6" fmla="*/ 541 w 541"/>
                  <a:gd name="T7" fmla="*/ 236 h 546"/>
                  <a:gd name="T8" fmla="*/ 282 w 541"/>
                  <a:gd name="T9" fmla="*/ 0 h 546"/>
                  <a:gd name="T10" fmla="*/ 0 w 541"/>
                  <a:gd name="T11" fmla="*/ 311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1" h="546">
                    <a:moveTo>
                      <a:pt x="0" y="311"/>
                    </a:moveTo>
                    <a:lnTo>
                      <a:pt x="258" y="546"/>
                    </a:lnTo>
                    <a:lnTo>
                      <a:pt x="448" y="415"/>
                    </a:lnTo>
                    <a:lnTo>
                      <a:pt x="541" y="236"/>
                    </a:lnTo>
                    <a:lnTo>
                      <a:pt x="282" y="0"/>
                    </a:lnTo>
                    <a:lnTo>
                      <a:pt x="0" y="31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7" name="Freeform 28"/>
              <p:cNvSpPr/>
              <p:nvPr/>
            </p:nvSpPr>
            <p:spPr bwMode="auto">
              <a:xfrm>
                <a:off x="1506" y="2460"/>
                <a:ext cx="251" cy="436"/>
              </a:xfrm>
              <a:custGeom>
                <a:avLst/>
                <a:gdLst>
                  <a:gd name="T0" fmla="*/ 0 w 251"/>
                  <a:gd name="T1" fmla="*/ 388 h 436"/>
                  <a:gd name="T2" fmla="*/ 51 w 251"/>
                  <a:gd name="T3" fmla="*/ 436 h 436"/>
                  <a:gd name="T4" fmla="*/ 251 w 251"/>
                  <a:gd name="T5" fmla="*/ 48 h 436"/>
                  <a:gd name="T6" fmla="*/ 200 w 251"/>
                  <a:gd name="T7" fmla="*/ 0 h 436"/>
                  <a:gd name="T8" fmla="*/ 0 w 251"/>
                  <a:gd name="T9" fmla="*/ 388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436">
                    <a:moveTo>
                      <a:pt x="0" y="388"/>
                    </a:moveTo>
                    <a:lnTo>
                      <a:pt x="51" y="436"/>
                    </a:lnTo>
                    <a:lnTo>
                      <a:pt x="251" y="48"/>
                    </a:lnTo>
                    <a:lnTo>
                      <a:pt x="200" y="0"/>
                    </a:lnTo>
                    <a:lnTo>
                      <a:pt x="0" y="388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8" name="Freeform 29"/>
              <p:cNvSpPr/>
              <p:nvPr/>
            </p:nvSpPr>
            <p:spPr bwMode="auto">
              <a:xfrm>
                <a:off x="1506" y="2460"/>
                <a:ext cx="251" cy="436"/>
              </a:xfrm>
              <a:custGeom>
                <a:avLst/>
                <a:gdLst>
                  <a:gd name="T0" fmla="*/ 0 w 251"/>
                  <a:gd name="T1" fmla="*/ 388 h 436"/>
                  <a:gd name="T2" fmla="*/ 51 w 251"/>
                  <a:gd name="T3" fmla="*/ 436 h 436"/>
                  <a:gd name="T4" fmla="*/ 251 w 251"/>
                  <a:gd name="T5" fmla="*/ 48 h 436"/>
                  <a:gd name="T6" fmla="*/ 200 w 251"/>
                  <a:gd name="T7" fmla="*/ 0 h 436"/>
                  <a:gd name="T8" fmla="*/ 0 w 251"/>
                  <a:gd name="T9" fmla="*/ 388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436">
                    <a:moveTo>
                      <a:pt x="0" y="388"/>
                    </a:moveTo>
                    <a:lnTo>
                      <a:pt x="51" y="436"/>
                    </a:lnTo>
                    <a:lnTo>
                      <a:pt x="251" y="48"/>
                    </a:lnTo>
                    <a:lnTo>
                      <a:pt x="200" y="0"/>
                    </a:lnTo>
                    <a:lnTo>
                      <a:pt x="0" y="38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9" name="Freeform 30"/>
              <p:cNvSpPr/>
              <p:nvPr/>
            </p:nvSpPr>
            <p:spPr bwMode="auto">
              <a:xfrm>
                <a:off x="1415" y="2377"/>
                <a:ext cx="251" cy="433"/>
              </a:xfrm>
              <a:custGeom>
                <a:avLst/>
                <a:gdLst>
                  <a:gd name="T0" fmla="*/ 200 w 251"/>
                  <a:gd name="T1" fmla="*/ 0 h 433"/>
                  <a:gd name="T2" fmla="*/ 0 w 251"/>
                  <a:gd name="T3" fmla="*/ 388 h 433"/>
                  <a:gd name="T4" fmla="*/ 51 w 251"/>
                  <a:gd name="T5" fmla="*/ 433 h 433"/>
                  <a:gd name="T6" fmla="*/ 251 w 251"/>
                  <a:gd name="T7" fmla="*/ 48 h 433"/>
                  <a:gd name="T8" fmla="*/ 200 w 251"/>
                  <a:gd name="T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433">
                    <a:moveTo>
                      <a:pt x="200" y="0"/>
                    </a:moveTo>
                    <a:lnTo>
                      <a:pt x="0" y="388"/>
                    </a:lnTo>
                    <a:lnTo>
                      <a:pt x="51" y="433"/>
                    </a:lnTo>
                    <a:lnTo>
                      <a:pt x="251" y="48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0" name="Freeform 31"/>
              <p:cNvSpPr/>
              <p:nvPr/>
            </p:nvSpPr>
            <p:spPr bwMode="auto">
              <a:xfrm>
                <a:off x="1415" y="2377"/>
                <a:ext cx="251" cy="433"/>
              </a:xfrm>
              <a:custGeom>
                <a:avLst/>
                <a:gdLst>
                  <a:gd name="T0" fmla="*/ 200 w 251"/>
                  <a:gd name="T1" fmla="*/ 0 h 433"/>
                  <a:gd name="T2" fmla="*/ 0 w 251"/>
                  <a:gd name="T3" fmla="*/ 388 h 433"/>
                  <a:gd name="T4" fmla="*/ 51 w 251"/>
                  <a:gd name="T5" fmla="*/ 433 h 433"/>
                  <a:gd name="T6" fmla="*/ 251 w 251"/>
                  <a:gd name="T7" fmla="*/ 48 h 433"/>
                  <a:gd name="T8" fmla="*/ 200 w 251"/>
                  <a:gd name="T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433">
                    <a:moveTo>
                      <a:pt x="200" y="0"/>
                    </a:moveTo>
                    <a:lnTo>
                      <a:pt x="0" y="388"/>
                    </a:lnTo>
                    <a:lnTo>
                      <a:pt x="51" y="433"/>
                    </a:lnTo>
                    <a:lnTo>
                      <a:pt x="251" y="48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1" name="Freeform 32"/>
              <p:cNvSpPr/>
              <p:nvPr/>
            </p:nvSpPr>
            <p:spPr bwMode="auto">
              <a:xfrm>
                <a:off x="6118" y="1975"/>
                <a:ext cx="1339" cy="1068"/>
              </a:xfrm>
              <a:custGeom>
                <a:avLst/>
                <a:gdLst>
                  <a:gd name="T0" fmla="*/ 134 w 502"/>
                  <a:gd name="T1" fmla="*/ 223 h 399"/>
                  <a:gd name="T2" fmla="*/ 247 w 502"/>
                  <a:gd name="T3" fmla="*/ 361 h 399"/>
                  <a:gd name="T4" fmla="*/ 461 w 502"/>
                  <a:gd name="T5" fmla="*/ 296 h 399"/>
                  <a:gd name="T6" fmla="*/ 396 w 502"/>
                  <a:gd name="T7" fmla="*/ 82 h 399"/>
                  <a:gd name="T8" fmla="*/ 279 w 502"/>
                  <a:gd name="T9" fmla="*/ 64 h 399"/>
                  <a:gd name="T10" fmla="*/ 219 w 502"/>
                  <a:gd name="T11" fmla="*/ 65 h 399"/>
                  <a:gd name="T12" fmla="*/ 188 w 502"/>
                  <a:gd name="T13" fmla="*/ 61 h 399"/>
                  <a:gd name="T14" fmla="*/ 130 w 502"/>
                  <a:gd name="T15" fmla="*/ 30 h 399"/>
                  <a:gd name="T16" fmla="*/ 122 w 502"/>
                  <a:gd name="T17" fmla="*/ 26 h 399"/>
                  <a:gd name="T18" fmla="*/ 122 w 502"/>
                  <a:gd name="T19" fmla="*/ 26 h 399"/>
                  <a:gd name="T20" fmla="*/ 102 w 502"/>
                  <a:gd name="T21" fmla="*/ 15 h 399"/>
                  <a:gd name="T22" fmla="*/ 81 w 502"/>
                  <a:gd name="T23" fmla="*/ 4 h 399"/>
                  <a:gd name="T24" fmla="*/ 81 w 502"/>
                  <a:gd name="T25" fmla="*/ 4 h 399"/>
                  <a:gd name="T26" fmla="*/ 74 w 502"/>
                  <a:gd name="T27" fmla="*/ 0 h 399"/>
                  <a:gd name="T28" fmla="*/ 17 w 502"/>
                  <a:gd name="T29" fmla="*/ 65 h 399"/>
                  <a:gd name="T30" fmla="*/ 0 w 502"/>
                  <a:gd name="T31" fmla="*/ 138 h 399"/>
                  <a:gd name="T32" fmla="*/ 44 w 502"/>
                  <a:gd name="T33" fmla="*/ 162 h 399"/>
                  <a:gd name="T34" fmla="*/ 44 w 502"/>
                  <a:gd name="T35" fmla="*/ 162 h 399"/>
                  <a:gd name="T36" fmla="*/ 67 w 502"/>
                  <a:gd name="T37" fmla="*/ 175 h 399"/>
                  <a:gd name="T38" fmla="*/ 85 w 502"/>
                  <a:gd name="T39" fmla="*/ 184 h 399"/>
                  <a:gd name="T40" fmla="*/ 108 w 502"/>
                  <a:gd name="T41" fmla="*/ 196 h 399"/>
                  <a:gd name="T42" fmla="*/ 108 w 502"/>
                  <a:gd name="T43" fmla="*/ 196 h 399"/>
                  <a:gd name="T44" fmla="*/ 114 w 502"/>
                  <a:gd name="T45" fmla="*/ 200 h 399"/>
                  <a:gd name="T46" fmla="*/ 134 w 502"/>
                  <a:gd name="T47" fmla="*/ 223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02" h="399">
                    <a:moveTo>
                      <a:pt x="134" y="223"/>
                    </a:moveTo>
                    <a:cubicBezTo>
                      <a:pt x="173" y="269"/>
                      <a:pt x="178" y="328"/>
                      <a:pt x="247" y="361"/>
                    </a:cubicBezTo>
                    <a:cubicBezTo>
                      <a:pt x="325" y="399"/>
                      <a:pt x="419" y="373"/>
                      <a:pt x="461" y="296"/>
                    </a:cubicBezTo>
                    <a:cubicBezTo>
                      <a:pt x="502" y="219"/>
                      <a:pt x="471" y="127"/>
                      <a:pt x="396" y="82"/>
                    </a:cubicBezTo>
                    <a:cubicBezTo>
                      <a:pt x="353" y="57"/>
                      <a:pt x="316" y="60"/>
                      <a:pt x="279" y="64"/>
                    </a:cubicBezTo>
                    <a:cubicBezTo>
                      <a:pt x="259" y="66"/>
                      <a:pt x="240" y="67"/>
                      <a:pt x="219" y="65"/>
                    </a:cubicBezTo>
                    <a:cubicBezTo>
                      <a:pt x="208" y="64"/>
                      <a:pt x="198" y="62"/>
                      <a:pt x="188" y="61"/>
                    </a:cubicBezTo>
                    <a:cubicBezTo>
                      <a:pt x="130" y="30"/>
                      <a:pt x="130" y="30"/>
                      <a:pt x="130" y="30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44" y="162"/>
                      <a:pt x="44" y="162"/>
                      <a:pt x="44" y="162"/>
                    </a:cubicBezTo>
                    <a:cubicBezTo>
                      <a:pt x="44" y="162"/>
                      <a:pt x="44" y="162"/>
                      <a:pt x="44" y="162"/>
                    </a:cubicBezTo>
                    <a:cubicBezTo>
                      <a:pt x="67" y="175"/>
                      <a:pt x="67" y="175"/>
                      <a:pt x="67" y="175"/>
                    </a:cubicBezTo>
                    <a:cubicBezTo>
                      <a:pt x="85" y="184"/>
                      <a:pt x="85" y="184"/>
                      <a:pt x="85" y="184"/>
                    </a:cubicBezTo>
                    <a:cubicBezTo>
                      <a:pt x="108" y="196"/>
                      <a:pt x="108" y="196"/>
                      <a:pt x="108" y="196"/>
                    </a:cubicBezTo>
                    <a:cubicBezTo>
                      <a:pt x="108" y="196"/>
                      <a:pt x="108" y="196"/>
                      <a:pt x="108" y="196"/>
                    </a:cubicBezTo>
                    <a:cubicBezTo>
                      <a:pt x="114" y="200"/>
                      <a:pt x="114" y="200"/>
                      <a:pt x="114" y="200"/>
                    </a:cubicBezTo>
                    <a:cubicBezTo>
                      <a:pt x="120" y="207"/>
                      <a:pt x="127" y="215"/>
                      <a:pt x="134" y="22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2" name="Freeform 33"/>
              <p:cNvSpPr>
                <a:spLocks noEditPoints="1"/>
              </p:cNvSpPr>
              <p:nvPr/>
            </p:nvSpPr>
            <p:spPr bwMode="auto">
              <a:xfrm>
                <a:off x="6059" y="1922"/>
                <a:ext cx="1406" cy="1119"/>
              </a:xfrm>
              <a:custGeom>
                <a:avLst/>
                <a:gdLst>
                  <a:gd name="T0" fmla="*/ 428 w 527"/>
                  <a:gd name="T1" fmla="*/ 85 h 418"/>
                  <a:gd name="T2" fmla="*/ 339 w 527"/>
                  <a:gd name="T3" fmla="*/ 61 h 418"/>
                  <a:gd name="T4" fmla="*/ 299 w 527"/>
                  <a:gd name="T5" fmla="*/ 64 h 418"/>
                  <a:gd name="T6" fmla="*/ 262 w 527"/>
                  <a:gd name="T7" fmla="*/ 66 h 418"/>
                  <a:gd name="T8" fmla="*/ 243 w 527"/>
                  <a:gd name="T9" fmla="*/ 65 h 418"/>
                  <a:gd name="T10" fmla="*/ 216 w 527"/>
                  <a:gd name="T11" fmla="*/ 62 h 418"/>
                  <a:gd name="T12" fmla="*/ 161 w 527"/>
                  <a:gd name="T13" fmla="*/ 32 h 418"/>
                  <a:gd name="T14" fmla="*/ 154 w 527"/>
                  <a:gd name="T15" fmla="*/ 28 h 418"/>
                  <a:gd name="T16" fmla="*/ 153 w 527"/>
                  <a:gd name="T17" fmla="*/ 28 h 418"/>
                  <a:gd name="T18" fmla="*/ 134 w 527"/>
                  <a:gd name="T19" fmla="*/ 17 h 418"/>
                  <a:gd name="T20" fmla="*/ 113 w 527"/>
                  <a:gd name="T21" fmla="*/ 6 h 418"/>
                  <a:gd name="T22" fmla="*/ 105 w 527"/>
                  <a:gd name="T23" fmla="*/ 2 h 418"/>
                  <a:gd name="T24" fmla="*/ 96 w 527"/>
                  <a:gd name="T25" fmla="*/ 0 h 418"/>
                  <a:gd name="T26" fmla="*/ 81 w 527"/>
                  <a:gd name="T27" fmla="*/ 7 h 418"/>
                  <a:gd name="T28" fmla="*/ 24 w 527"/>
                  <a:gd name="T29" fmla="*/ 72 h 418"/>
                  <a:gd name="T30" fmla="*/ 19 w 527"/>
                  <a:gd name="T31" fmla="*/ 81 h 418"/>
                  <a:gd name="T32" fmla="*/ 2 w 527"/>
                  <a:gd name="T33" fmla="*/ 154 h 418"/>
                  <a:gd name="T34" fmla="*/ 12 w 527"/>
                  <a:gd name="T35" fmla="*/ 176 h 418"/>
                  <a:gd name="T36" fmla="*/ 57 w 527"/>
                  <a:gd name="T37" fmla="*/ 200 h 418"/>
                  <a:gd name="T38" fmla="*/ 80 w 527"/>
                  <a:gd name="T39" fmla="*/ 212 h 418"/>
                  <a:gd name="T40" fmla="*/ 98 w 527"/>
                  <a:gd name="T41" fmla="*/ 222 h 418"/>
                  <a:gd name="T42" fmla="*/ 121 w 527"/>
                  <a:gd name="T43" fmla="*/ 234 h 418"/>
                  <a:gd name="T44" fmla="*/ 123 w 527"/>
                  <a:gd name="T45" fmla="*/ 235 h 418"/>
                  <a:gd name="T46" fmla="*/ 141 w 527"/>
                  <a:gd name="T47" fmla="*/ 256 h 418"/>
                  <a:gd name="T48" fmla="*/ 171 w 527"/>
                  <a:gd name="T49" fmla="*/ 303 h 418"/>
                  <a:gd name="T50" fmla="*/ 260 w 527"/>
                  <a:gd name="T51" fmla="*/ 399 h 418"/>
                  <a:gd name="T52" fmla="*/ 344 w 527"/>
                  <a:gd name="T53" fmla="*/ 418 h 418"/>
                  <a:gd name="T54" fmla="*/ 500 w 527"/>
                  <a:gd name="T55" fmla="*/ 326 h 418"/>
                  <a:gd name="T56" fmla="*/ 513 w 527"/>
                  <a:gd name="T57" fmla="*/ 191 h 418"/>
                  <a:gd name="T58" fmla="*/ 428 w 527"/>
                  <a:gd name="T59" fmla="*/ 85 h 418"/>
                  <a:gd name="T60" fmla="*/ 483 w 527"/>
                  <a:gd name="T61" fmla="*/ 316 h 418"/>
                  <a:gd name="T62" fmla="*/ 344 w 527"/>
                  <a:gd name="T63" fmla="*/ 398 h 418"/>
                  <a:gd name="T64" fmla="*/ 269 w 527"/>
                  <a:gd name="T65" fmla="*/ 381 h 418"/>
                  <a:gd name="T66" fmla="*/ 156 w 527"/>
                  <a:gd name="T67" fmla="*/ 243 h 418"/>
                  <a:gd name="T68" fmla="*/ 136 w 527"/>
                  <a:gd name="T69" fmla="*/ 220 h 418"/>
                  <a:gd name="T70" fmla="*/ 130 w 527"/>
                  <a:gd name="T71" fmla="*/ 216 h 418"/>
                  <a:gd name="T72" fmla="*/ 130 w 527"/>
                  <a:gd name="T73" fmla="*/ 216 h 418"/>
                  <a:gd name="T74" fmla="*/ 107 w 527"/>
                  <a:gd name="T75" fmla="*/ 204 h 418"/>
                  <a:gd name="T76" fmla="*/ 89 w 527"/>
                  <a:gd name="T77" fmla="*/ 195 h 418"/>
                  <a:gd name="T78" fmla="*/ 66 w 527"/>
                  <a:gd name="T79" fmla="*/ 182 h 418"/>
                  <a:gd name="T80" fmla="*/ 66 w 527"/>
                  <a:gd name="T81" fmla="*/ 182 h 418"/>
                  <a:gd name="T82" fmla="*/ 22 w 527"/>
                  <a:gd name="T83" fmla="*/ 158 h 418"/>
                  <a:gd name="T84" fmla="*/ 39 w 527"/>
                  <a:gd name="T85" fmla="*/ 85 h 418"/>
                  <a:gd name="T86" fmla="*/ 96 w 527"/>
                  <a:gd name="T87" fmla="*/ 20 h 418"/>
                  <a:gd name="T88" fmla="*/ 103 w 527"/>
                  <a:gd name="T89" fmla="*/ 24 h 418"/>
                  <a:gd name="T90" fmla="*/ 103 w 527"/>
                  <a:gd name="T91" fmla="*/ 24 h 418"/>
                  <a:gd name="T92" fmla="*/ 124 w 527"/>
                  <a:gd name="T93" fmla="*/ 35 h 418"/>
                  <a:gd name="T94" fmla="*/ 144 w 527"/>
                  <a:gd name="T95" fmla="*/ 46 h 418"/>
                  <a:gd name="T96" fmla="*/ 144 w 527"/>
                  <a:gd name="T97" fmla="*/ 46 h 418"/>
                  <a:gd name="T98" fmla="*/ 152 w 527"/>
                  <a:gd name="T99" fmla="*/ 50 h 418"/>
                  <a:gd name="T100" fmla="*/ 210 w 527"/>
                  <a:gd name="T101" fmla="*/ 81 h 418"/>
                  <a:gd name="T102" fmla="*/ 241 w 527"/>
                  <a:gd name="T103" fmla="*/ 85 h 418"/>
                  <a:gd name="T104" fmla="*/ 262 w 527"/>
                  <a:gd name="T105" fmla="*/ 86 h 418"/>
                  <a:gd name="T106" fmla="*/ 339 w 527"/>
                  <a:gd name="T107" fmla="*/ 81 h 418"/>
                  <a:gd name="T108" fmla="*/ 418 w 527"/>
                  <a:gd name="T109" fmla="*/ 102 h 418"/>
                  <a:gd name="T110" fmla="*/ 483 w 527"/>
                  <a:gd name="T111" fmla="*/ 316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27" h="418">
                    <a:moveTo>
                      <a:pt x="428" y="85"/>
                    </a:moveTo>
                    <a:cubicBezTo>
                      <a:pt x="401" y="69"/>
                      <a:pt x="373" y="61"/>
                      <a:pt x="339" y="61"/>
                    </a:cubicBezTo>
                    <a:cubicBezTo>
                      <a:pt x="325" y="61"/>
                      <a:pt x="312" y="63"/>
                      <a:pt x="299" y="64"/>
                    </a:cubicBezTo>
                    <a:cubicBezTo>
                      <a:pt x="286" y="65"/>
                      <a:pt x="274" y="66"/>
                      <a:pt x="262" y="66"/>
                    </a:cubicBezTo>
                    <a:cubicBezTo>
                      <a:pt x="255" y="66"/>
                      <a:pt x="249" y="66"/>
                      <a:pt x="243" y="65"/>
                    </a:cubicBezTo>
                    <a:cubicBezTo>
                      <a:pt x="233" y="64"/>
                      <a:pt x="224" y="63"/>
                      <a:pt x="216" y="62"/>
                    </a:cubicBezTo>
                    <a:cubicBezTo>
                      <a:pt x="161" y="32"/>
                      <a:pt x="161" y="32"/>
                      <a:pt x="161" y="32"/>
                    </a:cubicBezTo>
                    <a:cubicBezTo>
                      <a:pt x="154" y="28"/>
                      <a:pt x="154" y="28"/>
                      <a:pt x="154" y="28"/>
                    </a:cubicBezTo>
                    <a:cubicBezTo>
                      <a:pt x="153" y="28"/>
                      <a:pt x="153" y="28"/>
                      <a:pt x="153" y="28"/>
                    </a:cubicBezTo>
                    <a:cubicBezTo>
                      <a:pt x="134" y="17"/>
                      <a:pt x="134" y="17"/>
                      <a:pt x="134" y="17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2" y="1"/>
                      <a:pt x="99" y="0"/>
                      <a:pt x="96" y="0"/>
                    </a:cubicBezTo>
                    <a:cubicBezTo>
                      <a:pt x="90" y="0"/>
                      <a:pt x="84" y="2"/>
                      <a:pt x="81" y="7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1" y="75"/>
                      <a:pt x="20" y="78"/>
                      <a:pt x="19" y="81"/>
                    </a:cubicBezTo>
                    <a:cubicBezTo>
                      <a:pt x="2" y="154"/>
                      <a:pt x="2" y="154"/>
                      <a:pt x="2" y="154"/>
                    </a:cubicBezTo>
                    <a:cubicBezTo>
                      <a:pt x="0" y="162"/>
                      <a:pt x="4" y="172"/>
                      <a:pt x="12" y="176"/>
                    </a:cubicBezTo>
                    <a:cubicBezTo>
                      <a:pt x="57" y="200"/>
                      <a:pt x="57" y="200"/>
                      <a:pt x="57" y="200"/>
                    </a:cubicBezTo>
                    <a:cubicBezTo>
                      <a:pt x="80" y="212"/>
                      <a:pt x="80" y="212"/>
                      <a:pt x="80" y="212"/>
                    </a:cubicBezTo>
                    <a:cubicBezTo>
                      <a:pt x="98" y="222"/>
                      <a:pt x="98" y="222"/>
                      <a:pt x="98" y="222"/>
                    </a:cubicBezTo>
                    <a:cubicBezTo>
                      <a:pt x="121" y="234"/>
                      <a:pt x="121" y="234"/>
                      <a:pt x="121" y="234"/>
                    </a:cubicBezTo>
                    <a:cubicBezTo>
                      <a:pt x="123" y="235"/>
                      <a:pt x="123" y="235"/>
                      <a:pt x="123" y="235"/>
                    </a:cubicBezTo>
                    <a:cubicBezTo>
                      <a:pt x="129" y="242"/>
                      <a:pt x="135" y="249"/>
                      <a:pt x="141" y="256"/>
                    </a:cubicBezTo>
                    <a:cubicBezTo>
                      <a:pt x="153" y="270"/>
                      <a:pt x="162" y="286"/>
                      <a:pt x="171" y="303"/>
                    </a:cubicBezTo>
                    <a:cubicBezTo>
                      <a:pt x="189" y="336"/>
                      <a:pt x="209" y="374"/>
                      <a:pt x="260" y="399"/>
                    </a:cubicBezTo>
                    <a:cubicBezTo>
                      <a:pt x="286" y="412"/>
                      <a:pt x="315" y="418"/>
                      <a:pt x="344" y="418"/>
                    </a:cubicBezTo>
                    <a:cubicBezTo>
                      <a:pt x="411" y="418"/>
                      <a:pt x="469" y="384"/>
                      <a:pt x="500" y="326"/>
                    </a:cubicBezTo>
                    <a:cubicBezTo>
                      <a:pt x="523" y="284"/>
                      <a:pt x="527" y="236"/>
                      <a:pt x="513" y="191"/>
                    </a:cubicBezTo>
                    <a:cubicBezTo>
                      <a:pt x="499" y="147"/>
                      <a:pt x="469" y="109"/>
                      <a:pt x="428" y="85"/>
                    </a:cubicBezTo>
                    <a:moveTo>
                      <a:pt x="483" y="316"/>
                    </a:moveTo>
                    <a:cubicBezTo>
                      <a:pt x="454" y="370"/>
                      <a:pt x="400" y="398"/>
                      <a:pt x="344" y="398"/>
                    </a:cubicBezTo>
                    <a:cubicBezTo>
                      <a:pt x="318" y="398"/>
                      <a:pt x="293" y="393"/>
                      <a:pt x="269" y="381"/>
                    </a:cubicBezTo>
                    <a:cubicBezTo>
                      <a:pt x="200" y="348"/>
                      <a:pt x="195" y="289"/>
                      <a:pt x="156" y="243"/>
                    </a:cubicBezTo>
                    <a:cubicBezTo>
                      <a:pt x="149" y="235"/>
                      <a:pt x="142" y="227"/>
                      <a:pt x="136" y="220"/>
                    </a:cubicBezTo>
                    <a:cubicBezTo>
                      <a:pt x="130" y="216"/>
                      <a:pt x="130" y="216"/>
                      <a:pt x="130" y="216"/>
                    </a:cubicBezTo>
                    <a:cubicBezTo>
                      <a:pt x="130" y="216"/>
                      <a:pt x="130" y="216"/>
                      <a:pt x="130" y="216"/>
                    </a:cubicBezTo>
                    <a:cubicBezTo>
                      <a:pt x="107" y="204"/>
                      <a:pt x="107" y="204"/>
                      <a:pt x="107" y="204"/>
                    </a:cubicBezTo>
                    <a:cubicBezTo>
                      <a:pt x="89" y="195"/>
                      <a:pt x="89" y="195"/>
                      <a:pt x="89" y="195"/>
                    </a:cubicBezTo>
                    <a:cubicBezTo>
                      <a:pt x="66" y="182"/>
                      <a:pt x="66" y="182"/>
                      <a:pt x="66" y="182"/>
                    </a:cubicBezTo>
                    <a:cubicBezTo>
                      <a:pt x="66" y="182"/>
                      <a:pt x="66" y="182"/>
                      <a:pt x="66" y="182"/>
                    </a:cubicBezTo>
                    <a:cubicBezTo>
                      <a:pt x="22" y="158"/>
                      <a:pt x="22" y="158"/>
                      <a:pt x="22" y="158"/>
                    </a:cubicBezTo>
                    <a:cubicBezTo>
                      <a:pt x="39" y="85"/>
                      <a:pt x="39" y="85"/>
                      <a:pt x="39" y="85"/>
                    </a:cubicBezTo>
                    <a:cubicBezTo>
                      <a:pt x="96" y="20"/>
                      <a:pt x="96" y="20"/>
                      <a:pt x="96" y="20"/>
                    </a:cubicBezTo>
                    <a:cubicBezTo>
                      <a:pt x="103" y="24"/>
                      <a:pt x="103" y="24"/>
                      <a:pt x="103" y="24"/>
                    </a:cubicBezTo>
                    <a:cubicBezTo>
                      <a:pt x="103" y="24"/>
                      <a:pt x="103" y="24"/>
                      <a:pt x="103" y="24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44" y="46"/>
                      <a:pt x="144" y="46"/>
                      <a:pt x="144" y="46"/>
                    </a:cubicBezTo>
                    <a:cubicBezTo>
                      <a:pt x="144" y="46"/>
                      <a:pt x="144" y="46"/>
                      <a:pt x="144" y="46"/>
                    </a:cubicBezTo>
                    <a:cubicBezTo>
                      <a:pt x="152" y="50"/>
                      <a:pt x="152" y="50"/>
                      <a:pt x="152" y="50"/>
                    </a:cubicBezTo>
                    <a:cubicBezTo>
                      <a:pt x="210" y="81"/>
                      <a:pt x="210" y="81"/>
                      <a:pt x="210" y="81"/>
                    </a:cubicBezTo>
                    <a:cubicBezTo>
                      <a:pt x="220" y="82"/>
                      <a:pt x="230" y="84"/>
                      <a:pt x="241" y="85"/>
                    </a:cubicBezTo>
                    <a:cubicBezTo>
                      <a:pt x="248" y="86"/>
                      <a:pt x="255" y="86"/>
                      <a:pt x="262" y="86"/>
                    </a:cubicBezTo>
                    <a:cubicBezTo>
                      <a:pt x="288" y="86"/>
                      <a:pt x="313" y="81"/>
                      <a:pt x="339" y="81"/>
                    </a:cubicBezTo>
                    <a:cubicBezTo>
                      <a:pt x="364" y="81"/>
                      <a:pt x="390" y="86"/>
                      <a:pt x="418" y="102"/>
                    </a:cubicBezTo>
                    <a:cubicBezTo>
                      <a:pt x="493" y="147"/>
                      <a:pt x="524" y="239"/>
                      <a:pt x="483" y="31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3" name="Freeform 34"/>
              <p:cNvSpPr/>
              <p:nvPr/>
            </p:nvSpPr>
            <p:spPr bwMode="auto">
              <a:xfrm>
                <a:off x="6227" y="2082"/>
                <a:ext cx="1230" cy="961"/>
              </a:xfrm>
              <a:custGeom>
                <a:avLst/>
                <a:gdLst>
                  <a:gd name="T0" fmla="*/ 206 w 461"/>
                  <a:gd name="T1" fmla="*/ 321 h 359"/>
                  <a:gd name="T2" fmla="*/ 420 w 461"/>
                  <a:gd name="T3" fmla="*/ 256 h 359"/>
                  <a:gd name="T4" fmla="*/ 355 w 461"/>
                  <a:gd name="T5" fmla="*/ 42 h 359"/>
                  <a:gd name="T6" fmla="*/ 238 w 461"/>
                  <a:gd name="T7" fmla="*/ 24 h 359"/>
                  <a:gd name="T8" fmla="*/ 178 w 461"/>
                  <a:gd name="T9" fmla="*/ 25 h 359"/>
                  <a:gd name="T10" fmla="*/ 24 w 461"/>
                  <a:gd name="T11" fmla="*/ 44 h 359"/>
                  <a:gd name="T12" fmla="*/ 93 w 461"/>
                  <a:gd name="T13" fmla="*/ 183 h 359"/>
                  <a:gd name="T14" fmla="*/ 206 w 461"/>
                  <a:gd name="T15" fmla="*/ 321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1" h="359">
                    <a:moveTo>
                      <a:pt x="206" y="321"/>
                    </a:moveTo>
                    <a:cubicBezTo>
                      <a:pt x="284" y="359"/>
                      <a:pt x="378" y="333"/>
                      <a:pt x="420" y="256"/>
                    </a:cubicBezTo>
                    <a:cubicBezTo>
                      <a:pt x="461" y="179"/>
                      <a:pt x="430" y="87"/>
                      <a:pt x="355" y="42"/>
                    </a:cubicBezTo>
                    <a:cubicBezTo>
                      <a:pt x="312" y="17"/>
                      <a:pt x="275" y="20"/>
                      <a:pt x="238" y="24"/>
                    </a:cubicBezTo>
                    <a:cubicBezTo>
                      <a:pt x="218" y="26"/>
                      <a:pt x="199" y="27"/>
                      <a:pt x="178" y="25"/>
                    </a:cubicBezTo>
                    <a:cubicBezTo>
                      <a:pt x="84" y="14"/>
                      <a:pt x="47" y="0"/>
                      <a:pt x="24" y="44"/>
                    </a:cubicBezTo>
                    <a:cubicBezTo>
                      <a:pt x="0" y="88"/>
                      <a:pt x="32" y="111"/>
                      <a:pt x="93" y="183"/>
                    </a:cubicBezTo>
                    <a:cubicBezTo>
                      <a:pt x="132" y="229"/>
                      <a:pt x="137" y="288"/>
                      <a:pt x="206" y="321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4" name="Freeform 35"/>
              <p:cNvSpPr/>
              <p:nvPr/>
            </p:nvSpPr>
            <p:spPr bwMode="auto">
              <a:xfrm>
                <a:off x="7027" y="2256"/>
                <a:ext cx="318" cy="356"/>
              </a:xfrm>
              <a:custGeom>
                <a:avLst/>
                <a:gdLst>
                  <a:gd name="T0" fmla="*/ 41 w 119"/>
                  <a:gd name="T1" fmla="*/ 0 h 133"/>
                  <a:gd name="T2" fmla="*/ 26 w 119"/>
                  <a:gd name="T3" fmla="*/ 3 h 133"/>
                  <a:gd name="T4" fmla="*/ 18 w 119"/>
                  <a:gd name="T5" fmla="*/ 89 h 133"/>
                  <a:gd name="T6" fmla="*/ 78 w 119"/>
                  <a:gd name="T7" fmla="*/ 133 h 133"/>
                  <a:gd name="T8" fmla="*/ 93 w 119"/>
                  <a:gd name="T9" fmla="*/ 130 h 133"/>
                  <a:gd name="T10" fmla="*/ 100 w 119"/>
                  <a:gd name="T11" fmla="*/ 45 h 133"/>
                  <a:gd name="T12" fmla="*/ 41 w 119"/>
                  <a:gd name="T13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9" h="133">
                    <a:moveTo>
                      <a:pt x="41" y="0"/>
                    </a:moveTo>
                    <a:cubicBezTo>
                      <a:pt x="35" y="0"/>
                      <a:pt x="30" y="1"/>
                      <a:pt x="26" y="3"/>
                    </a:cubicBezTo>
                    <a:cubicBezTo>
                      <a:pt x="3" y="16"/>
                      <a:pt x="0" y="54"/>
                      <a:pt x="18" y="89"/>
                    </a:cubicBezTo>
                    <a:cubicBezTo>
                      <a:pt x="33" y="116"/>
                      <a:pt x="57" y="133"/>
                      <a:pt x="78" y="133"/>
                    </a:cubicBezTo>
                    <a:cubicBezTo>
                      <a:pt x="83" y="133"/>
                      <a:pt x="89" y="132"/>
                      <a:pt x="93" y="130"/>
                    </a:cubicBezTo>
                    <a:cubicBezTo>
                      <a:pt x="116" y="117"/>
                      <a:pt x="119" y="79"/>
                      <a:pt x="100" y="45"/>
                    </a:cubicBezTo>
                    <a:cubicBezTo>
                      <a:pt x="86" y="17"/>
                      <a:pt x="62" y="0"/>
                      <a:pt x="41" y="0"/>
                    </a:cubicBezTo>
                  </a:path>
                </a:pathLst>
              </a:custGeom>
              <a:solidFill>
                <a:srgbClr val="1BCB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5" name="Freeform 36"/>
              <p:cNvSpPr/>
              <p:nvPr/>
            </p:nvSpPr>
            <p:spPr bwMode="auto">
              <a:xfrm>
                <a:off x="6118" y="1975"/>
                <a:ext cx="504" cy="536"/>
              </a:xfrm>
              <a:custGeom>
                <a:avLst/>
                <a:gdLst>
                  <a:gd name="T0" fmla="*/ 504 w 504"/>
                  <a:gd name="T1" fmla="*/ 166 h 536"/>
                  <a:gd name="T2" fmla="*/ 197 w 504"/>
                  <a:gd name="T3" fmla="*/ 0 h 536"/>
                  <a:gd name="T4" fmla="*/ 45 w 504"/>
                  <a:gd name="T5" fmla="*/ 174 h 536"/>
                  <a:gd name="T6" fmla="*/ 0 w 504"/>
                  <a:gd name="T7" fmla="*/ 370 h 536"/>
                  <a:gd name="T8" fmla="*/ 307 w 504"/>
                  <a:gd name="T9" fmla="*/ 536 h 536"/>
                  <a:gd name="T10" fmla="*/ 504 w 504"/>
                  <a:gd name="T11" fmla="*/ 16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4" h="536">
                    <a:moveTo>
                      <a:pt x="504" y="166"/>
                    </a:moveTo>
                    <a:lnTo>
                      <a:pt x="197" y="0"/>
                    </a:lnTo>
                    <a:lnTo>
                      <a:pt x="45" y="174"/>
                    </a:lnTo>
                    <a:lnTo>
                      <a:pt x="0" y="370"/>
                    </a:lnTo>
                    <a:lnTo>
                      <a:pt x="307" y="536"/>
                    </a:lnTo>
                    <a:lnTo>
                      <a:pt x="504" y="166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6" name="Freeform 37"/>
              <p:cNvSpPr/>
              <p:nvPr/>
            </p:nvSpPr>
            <p:spPr bwMode="auto">
              <a:xfrm>
                <a:off x="6118" y="1975"/>
                <a:ext cx="504" cy="536"/>
              </a:xfrm>
              <a:custGeom>
                <a:avLst/>
                <a:gdLst>
                  <a:gd name="T0" fmla="*/ 504 w 504"/>
                  <a:gd name="T1" fmla="*/ 166 h 536"/>
                  <a:gd name="T2" fmla="*/ 197 w 504"/>
                  <a:gd name="T3" fmla="*/ 0 h 536"/>
                  <a:gd name="T4" fmla="*/ 45 w 504"/>
                  <a:gd name="T5" fmla="*/ 174 h 536"/>
                  <a:gd name="T6" fmla="*/ 0 w 504"/>
                  <a:gd name="T7" fmla="*/ 370 h 536"/>
                  <a:gd name="T8" fmla="*/ 307 w 504"/>
                  <a:gd name="T9" fmla="*/ 536 h 536"/>
                  <a:gd name="T10" fmla="*/ 504 w 504"/>
                  <a:gd name="T11" fmla="*/ 16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4" h="536">
                    <a:moveTo>
                      <a:pt x="504" y="166"/>
                    </a:moveTo>
                    <a:lnTo>
                      <a:pt x="197" y="0"/>
                    </a:lnTo>
                    <a:lnTo>
                      <a:pt x="45" y="174"/>
                    </a:lnTo>
                    <a:lnTo>
                      <a:pt x="0" y="370"/>
                    </a:lnTo>
                    <a:lnTo>
                      <a:pt x="307" y="536"/>
                    </a:lnTo>
                    <a:lnTo>
                      <a:pt x="504" y="1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7" name="Freeform 38"/>
              <p:cNvSpPr/>
              <p:nvPr/>
            </p:nvSpPr>
            <p:spPr bwMode="auto">
              <a:xfrm>
                <a:off x="6235" y="1986"/>
                <a:ext cx="160" cy="458"/>
              </a:xfrm>
              <a:custGeom>
                <a:avLst/>
                <a:gdLst>
                  <a:gd name="T0" fmla="*/ 160 w 160"/>
                  <a:gd name="T1" fmla="*/ 32 h 458"/>
                  <a:gd name="T2" fmla="*/ 99 w 160"/>
                  <a:gd name="T3" fmla="*/ 0 h 458"/>
                  <a:gd name="T4" fmla="*/ 0 w 160"/>
                  <a:gd name="T5" fmla="*/ 423 h 458"/>
                  <a:gd name="T6" fmla="*/ 62 w 160"/>
                  <a:gd name="T7" fmla="*/ 458 h 458"/>
                  <a:gd name="T8" fmla="*/ 160 w 160"/>
                  <a:gd name="T9" fmla="*/ 32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458">
                    <a:moveTo>
                      <a:pt x="160" y="32"/>
                    </a:moveTo>
                    <a:lnTo>
                      <a:pt x="99" y="0"/>
                    </a:lnTo>
                    <a:lnTo>
                      <a:pt x="0" y="423"/>
                    </a:lnTo>
                    <a:lnTo>
                      <a:pt x="62" y="458"/>
                    </a:lnTo>
                    <a:lnTo>
                      <a:pt x="160" y="32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8" name="Freeform 39"/>
              <p:cNvSpPr/>
              <p:nvPr/>
            </p:nvSpPr>
            <p:spPr bwMode="auto">
              <a:xfrm>
                <a:off x="6235" y="1986"/>
                <a:ext cx="160" cy="458"/>
              </a:xfrm>
              <a:custGeom>
                <a:avLst/>
                <a:gdLst>
                  <a:gd name="T0" fmla="*/ 160 w 160"/>
                  <a:gd name="T1" fmla="*/ 32 h 458"/>
                  <a:gd name="T2" fmla="*/ 99 w 160"/>
                  <a:gd name="T3" fmla="*/ 0 h 458"/>
                  <a:gd name="T4" fmla="*/ 0 w 160"/>
                  <a:gd name="T5" fmla="*/ 423 h 458"/>
                  <a:gd name="T6" fmla="*/ 62 w 160"/>
                  <a:gd name="T7" fmla="*/ 458 h 458"/>
                  <a:gd name="T8" fmla="*/ 160 w 160"/>
                  <a:gd name="T9" fmla="*/ 32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458">
                    <a:moveTo>
                      <a:pt x="160" y="32"/>
                    </a:moveTo>
                    <a:lnTo>
                      <a:pt x="99" y="0"/>
                    </a:lnTo>
                    <a:lnTo>
                      <a:pt x="0" y="423"/>
                    </a:lnTo>
                    <a:lnTo>
                      <a:pt x="62" y="458"/>
                    </a:lnTo>
                    <a:lnTo>
                      <a:pt x="160" y="3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9" name="Freeform 40"/>
              <p:cNvSpPr/>
              <p:nvPr/>
            </p:nvSpPr>
            <p:spPr bwMode="auto">
              <a:xfrm>
                <a:off x="6345" y="2045"/>
                <a:ext cx="160" cy="455"/>
              </a:xfrm>
              <a:custGeom>
                <a:avLst/>
                <a:gdLst>
                  <a:gd name="T0" fmla="*/ 61 w 160"/>
                  <a:gd name="T1" fmla="*/ 455 h 455"/>
                  <a:gd name="T2" fmla="*/ 160 w 160"/>
                  <a:gd name="T3" fmla="*/ 32 h 455"/>
                  <a:gd name="T4" fmla="*/ 98 w 160"/>
                  <a:gd name="T5" fmla="*/ 0 h 455"/>
                  <a:gd name="T6" fmla="*/ 0 w 160"/>
                  <a:gd name="T7" fmla="*/ 423 h 455"/>
                  <a:gd name="T8" fmla="*/ 61 w 160"/>
                  <a:gd name="T9" fmla="*/ 455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455">
                    <a:moveTo>
                      <a:pt x="61" y="455"/>
                    </a:moveTo>
                    <a:lnTo>
                      <a:pt x="160" y="32"/>
                    </a:lnTo>
                    <a:lnTo>
                      <a:pt x="98" y="0"/>
                    </a:lnTo>
                    <a:lnTo>
                      <a:pt x="0" y="423"/>
                    </a:lnTo>
                    <a:lnTo>
                      <a:pt x="61" y="455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0" name="Freeform 41"/>
              <p:cNvSpPr/>
              <p:nvPr/>
            </p:nvSpPr>
            <p:spPr bwMode="auto">
              <a:xfrm>
                <a:off x="6345" y="2045"/>
                <a:ext cx="160" cy="455"/>
              </a:xfrm>
              <a:custGeom>
                <a:avLst/>
                <a:gdLst>
                  <a:gd name="T0" fmla="*/ 61 w 160"/>
                  <a:gd name="T1" fmla="*/ 455 h 455"/>
                  <a:gd name="T2" fmla="*/ 160 w 160"/>
                  <a:gd name="T3" fmla="*/ 32 h 455"/>
                  <a:gd name="T4" fmla="*/ 98 w 160"/>
                  <a:gd name="T5" fmla="*/ 0 h 455"/>
                  <a:gd name="T6" fmla="*/ 0 w 160"/>
                  <a:gd name="T7" fmla="*/ 423 h 455"/>
                  <a:gd name="T8" fmla="*/ 61 w 160"/>
                  <a:gd name="T9" fmla="*/ 455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455">
                    <a:moveTo>
                      <a:pt x="61" y="455"/>
                    </a:moveTo>
                    <a:lnTo>
                      <a:pt x="160" y="32"/>
                    </a:lnTo>
                    <a:lnTo>
                      <a:pt x="98" y="0"/>
                    </a:lnTo>
                    <a:lnTo>
                      <a:pt x="0" y="423"/>
                    </a:lnTo>
                    <a:lnTo>
                      <a:pt x="61" y="45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1" name="Freeform 42"/>
              <p:cNvSpPr/>
              <p:nvPr/>
            </p:nvSpPr>
            <p:spPr bwMode="auto">
              <a:xfrm>
                <a:off x="3555" y="2754"/>
                <a:ext cx="1339" cy="1073"/>
              </a:xfrm>
              <a:custGeom>
                <a:avLst/>
                <a:gdLst>
                  <a:gd name="T0" fmla="*/ 368 w 502"/>
                  <a:gd name="T1" fmla="*/ 177 h 401"/>
                  <a:gd name="T2" fmla="*/ 257 w 502"/>
                  <a:gd name="T3" fmla="*/ 39 h 401"/>
                  <a:gd name="T4" fmla="*/ 42 w 502"/>
                  <a:gd name="T5" fmla="*/ 101 h 401"/>
                  <a:gd name="T6" fmla="*/ 105 w 502"/>
                  <a:gd name="T7" fmla="*/ 316 h 401"/>
                  <a:gd name="T8" fmla="*/ 222 w 502"/>
                  <a:gd name="T9" fmla="*/ 335 h 401"/>
                  <a:gd name="T10" fmla="*/ 282 w 502"/>
                  <a:gd name="T11" fmla="*/ 335 h 401"/>
                  <a:gd name="T12" fmla="*/ 313 w 502"/>
                  <a:gd name="T13" fmla="*/ 339 h 401"/>
                  <a:gd name="T14" fmla="*/ 371 w 502"/>
                  <a:gd name="T15" fmla="*/ 371 h 401"/>
                  <a:gd name="T16" fmla="*/ 378 w 502"/>
                  <a:gd name="T17" fmla="*/ 375 h 401"/>
                  <a:gd name="T18" fmla="*/ 398 w 502"/>
                  <a:gd name="T19" fmla="*/ 386 h 401"/>
                  <a:gd name="T20" fmla="*/ 419 w 502"/>
                  <a:gd name="T21" fmla="*/ 397 h 401"/>
                  <a:gd name="T22" fmla="*/ 419 w 502"/>
                  <a:gd name="T23" fmla="*/ 397 h 401"/>
                  <a:gd name="T24" fmla="*/ 427 w 502"/>
                  <a:gd name="T25" fmla="*/ 401 h 401"/>
                  <a:gd name="T26" fmla="*/ 484 w 502"/>
                  <a:gd name="T27" fmla="*/ 336 h 401"/>
                  <a:gd name="T28" fmla="*/ 502 w 502"/>
                  <a:gd name="T29" fmla="*/ 263 h 401"/>
                  <a:gd name="T30" fmla="*/ 457 w 502"/>
                  <a:gd name="T31" fmla="*/ 239 h 401"/>
                  <a:gd name="T32" fmla="*/ 457 w 502"/>
                  <a:gd name="T33" fmla="*/ 239 h 401"/>
                  <a:gd name="T34" fmla="*/ 434 w 502"/>
                  <a:gd name="T35" fmla="*/ 226 h 401"/>
                  <a:gd name="T36" fmla="*/ 417 w 502"/>
                  <a:gd name="T37" fmla="*/ 217 h 401"/>
                  <a:gd name="T38" fmla="*/ 394 w 502"/>
                  <a:gd name="T39" fmla="*/ 204 h 401"/>
                  <a:gd name="T40" fmla="*/ 394 w 502"/>
                  <a:gd name="T41" fmla="*/ 204 h 401"/>
                  <a:gd name="T42" fmla="*/ 388 w 502"/>
                  <a:gd name="T43" fmla="*/ 201 h 401"/>
                  <a:gd name="T44" fmla="*/ 368 w 502"/>
                  <a:gd name="T45" fmla="*/ 177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2" h="401">
                    <a:moveTo>
                      <a:pt x="368" y="177"/>
                    </a:moveTo>
                    <a:cubicBezTo>
                      <a:pt x="330" y="131"/>
                      <a:pt x="325" y="72"/>
                      <a:pt x="257" y="39"/>
                    </a:cubicBezTo>
                    <a:cubicBezTo>
                      <a:pt x="178" y="0"/>
                      <a:pt x="84" y="25"/>
                      <a:pt x="42" y="101"/>
                    </a:cubicBezTo>
                    <a:cubicBezTo>
                      <a:pt x="0" y="178"/>
                      <a:pt x="30" y="271"/>
                      <a:pt x="105" y="316"/>
                    </a:cubicBezTo>
                    <a:cubicBezTo>
                      <a:pt x="148" y="342"/>
                      <a:pt x="185" y="339"/>
                      <a:pt x="222" y="335"/>
                    </a:cubicBezTo>
                    <a:cubicBezTo>
                      <a:pt x="242" y="334"/>
                      <a:pt x="261" y="332"/>
                      <a:pt x="282" y="335"/>
                    </a:cubicBezTo>
                    <a:cubicBezTo>
                      <a:pt x="293" y="336"/>
                      <a:pt x="303" y="338"/>
                      <a:pt x="313" y="339"/>
                    </a:cubicBezTo>
                    <a:cubicBezTo>
                      <a:pt x="371" y="371"/>
                      <a:pt x="371" y="371"/>
                      <a:pt x="371" y="371"/>
                    </a:cubicBezTo>
                    <a:cubicBezTo>
                      <a:pt x="378" y="375"/>
                      <a:pt x="378" y="375"/>
                      <a:pt x="378" y="375"/>
                    </a:cubicBezTo>
                    <a:cubicBezTo>
                      <a:pt x="398" y="386"/>
                      <a:pt x="398" y="386"/>
                      <a:pt x="398" y="386"/>
                    </a:cubicBezTo>
                    <a:cubicBezTo>
                      <a:pt x="419" y="397"/>
                      <a:pt x="419" y="397"/>
                      <a:pt x="419" y="397"/>
                    </a:cubicBezTo>
                    <a:cubicBezTo>
                      <a:pt x="419" y="397"/>
                      <a:pt x="419" y="397"/>
                      <a:pt x="419" y="397"/>
                    </a:cubicBezTo>
                    <a:cubicBezTo>
                      <a:pt x="427" y="401"/>
                      <a:pt x="427" y="401"/>
                      <a:pt x="427" y="401"/>
                    </a:cubicBezTo>
                    <a:cubicBezTo>
                      <a:pt x="484" y="336"/>
                      <a:pt x="484" y="336"/>
                      <a:pt x="484" y="336"/>
                    </a:cubicBezTo>
                    <a:cubicBezTo>
                      <a:pt x="502" y="263"/>
                      <a:pt x="502" y="263"/>
                      <a:pt x="502" y="263"/>
                    </a:cubicBezTo>
                    <a:cubicBezTo>
                      <a:pt x="457" y="239"/>
                      <a:pt x="457" y="239"/>
                      <a:pt x="457" y="239"/>
                    </a:cubicBezTo>
                    <a:cubicBezTo>
                      <a:pt x="457" y="239"/>
                      <a:pt x="457" y="239"/>
                      <a:pt x="457" y="239"/>
                    </a:cubicBezTo>
                    <a:cubicBezTo>
                      <a:pt x="434" y="226"/>
                      <a:pt x="434" y="226"/>
                      <a:pt x="434" y="226"/>
                    </a:cubicBezTo>
                    <a:cubicBezTo>
                      <a:pt x="417" y="217"/>
                      <a:pt x="417" y="217"/>
                      <a:pt x="417" y="217"/>
                    </a:cubicBezTo>
                    <a:cubicBezTo>
                      <a:pt x="394" y="204"/>
                      <a:pt x="394" y="204"/>
                      <a:pt x="394" y="204"/>
                    </a:cubicBezTo>
                    <a:cubicBezTo>
                      <a:pt x="394" y="204"/>
                      <a:pt x="394" y="204"/>
                      <a:pt x="394" y="204"/>
                    </a:cubicBezTo>
                    <a:cubicBezTo>
                      <a:pt x="388" y="201"/>
                      <a:pt x="388" y="201"/>
                      <a:pt x="388" y="201"/>
                    </a:cubicBezTo>
                    <a:cubicBezTo>
                      <a:pt x="382" y="194"/>
                      <a:pt x="375" y="186"/>
                      <a:pt x="368" y="17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2" name="Freeform 43"/>
              <p:cNvSpPr>
                <a:spLocks noEditPoints="1"/>
              </p:cNvSpPr>
              <p:nvPr/>
            </p:nvSpPr>
            <p:spPr bwMode="auto">
              <a:xfrm>
                <a:off x="3546" y="2757"/>
                <a:ext cx="1404" cy="1124"/>
              </a:xfrm>
              <a:custGeom>
                <a:avLst/>
                <a:gdLst>
                  <a:gd name="T0" fmla="*/ 514 w 526"/>
                  <a:gd name="T1" fmla="*/ 245 h 420"/>
                  <a:gd name="T2" fmla="*/ 470 w 526"/>
                  <a:gd name="T3" fmla="*/ 221 h 420"/>
                  <a:gd name="T4" fmla="*/ 470 w 526"/>
                  <a:gd name="T5" fmla="*/ 221 h 420"/>
                  <a:gd name="T6" fmla="*/ 447 w 526"/>
                  <a:gd name="T7" fmla="*/ 208 h 420"/>
                  <a:gd name="T8" fmla="*/ 429 w 526"/>
                  <a:gd name="T9" fmla="*/ 198 h 420"/>
                  <a:gd name="T10" fmla="*/ 406 w 526"/>
                  <a:gd name="T11" fmla="*/ 186 h 420"/>
                  <a:gd name="T12" fmla="*/ 404 w 526"/>
                  <a:gd name="T13" fmla="*/ 184 h 420"/>
                  <a:gd name="T14" fmla="*/ 386 w 526"/>
                  <a:gd name="T15" fmla="*/ 163 h 420"/>
                  <a:gd name="T16" fmla="*/ 357 w 526"/>
                  <a:gd name="T17" fmla="*/ 116 h 420"/>
                  <a:gd name="T18" fmla="*/ 268 w 526"/>
                  <a:gd name="T19" fmla="*/ 20 h 420"/>
                  <a:gd name="T20" fmla="*/ 183 w 526"/>
                  <a:gd name="T21" fmla="*/ 0 h 420"/>
                  <a:gd name="T22" fmla="*/ 28 w 526"/>
                  <a:gd name="T23" fmla="*/ 91 h 420"/>
                  <a:gd name="T24" fmla="*/ 14 w 526"/>
                  <a:gd name="T25" fmla="*/ 225 h 420"/>
                  <a:gd name="T26" fmla="*/ 98 w 526"/>
                  <a:gd name="T27" fmla="*/ 332 h 420"/>
                  <a:gd name="T28" fmla="*/ 188 w 526"/>
                  <a:gd name="T29" fmla="*/ 356 h 420"/>
                  <a:gd name="T30" fmla="*/ 227 w 526"/>
                  <a:gd name="T31" fmla="*/ 354 h 420"/>
                  <a:gd name="T32" fmla="*/ 262 w 526"/>
                  <a:gd name="T33" fmla="*/ 352 h 420"/>
                  <a:gd name="T34" fmla="*/ 282 w 526"/>
                  <a:gd name="T35" fmla="*/ 354 h 420"/>
                  <a:gd name="T36" fmla="*/ 309 w 526"/>
                  <a:gd name="T37" fmla="*/ 357 h 420"/>
                  <a:gd name="T38" fmla="*/ 364 w 526"/>
                  <a:gd name="T39" fmla="*/ 387 h 420"/>
                  <a:gd name="T40" fmla="*/ 372 w 526"/>
                  <a:gd name="T41" fmla="*/ 391 h 420"/>
                  <a:gd name="T42" fmla="*/ 392 w 526"/>
                  <a:gd name="T43" fmla="*/ 402 h 420"/>
                  <a:gd name="T44" fmla="*/ 412 w 526"/>
                  <a:gd name="T45" fmla="*/ 414 h 420"/>
                  <a:gd name="T46" fmla="*/ 420 w 526"/>
                  <a:gd name="T47" fmla="*/ 418 h 420"/>
                  <a:gd name="T48" fmla="*/ 430 w 526"/>
                  <a:gd name="T49" fmla="*/ 420 h 420"/>
                  <a:gd name="T50" fmla="*/ 445 w 526"/>
                  <a:gd name="T51" fmla="*/ 413 h 420"/>
                  <a:gd name="T52" fmla="*/ 502 w 526"/>
                  <a:gd name="T53" fmla="*/ 348 h 420"/>
                  <a:gd name="T54" fmla="*/ 507 w 526"/>
                  <a:gd name="T55" fmla="*/ 340 h 420"/>
                  <a:gd name="T56" fmla="*/ 524 w 526"/>
                  <a:gd name="T57" fmla="*/ 267 h 420"/>
                  <a:gd name="T58" fmla="*/ 514 w 526"/>
                  <a:gd name="T59" fmla="*/ 245 h 420"/>
                  <a:gd name="T60" fmla="*/ 487 w 526"/>
                  <a:gd name="T61" fmla="*/ 335 h 420"/>
                  <a:gd name="T62" fmla="*/ 430 w 526"/>
                  <a:gd name="T63" fmla="*/ 400 h 420"/>
                  <a:gd name="T64" fmla="*/ 422 w 526"/>
                  <a:gd name="T65" fmla="*/ 396 h 420"/>
                  <a:gd name="T66" fmla="*/ 422 w 526"/>
                  <a:gd name="T67" fmla="*/ 396 h 420"/>
                  <a:gd name="T68" fmla="*/ 401 w 526"/>
                  <a:gd name="T69" fmla="*/ 385 h 420"/>
                  <a:gd name="T70" fmla="*/ 381 w 526"/>
                  <a:gd name="T71" fmla="*/ 374 h 420"/>
                  <a:gd name="T72" fmla="*/ 374 w 526"/>
                  <a:gd name="T73" fmla="*/ 370 h 420"/>
                  <a:gd name="T74" fmla="*/ 316 w 526"/>
                  <a:gd name="T75" fmla="*/ 338 h 420"/>
                  <a:gd name="T76" fmla="*/ 285 w 526"/>
                  <a:gd name="T77" fmla="*/ 334 h 420"/>
                  <a:gd name="T78" fmla="*/ 262 w 526"/>
                  <a:gd name="T79" fmla="*/ 332 h 420"/>
                  <a:gd name="T80" fmla="*/ 188 w 526"/>
                  <a:gd name="T81" fmla="*/ 336 h 420"/>
                  <a:gd name="T82" fmla="*/ 108 w 526"/>
                  <a:gd name="T83" fmla="*/ 315 h 420"/>
                  <a:gd name="T84" fmla="*/ 45 w 526"/>
                  <a:gd name="T85" fmla="*/ 100 h 420"/>
                  <a:gd name="T86" fmla="*/ 183 w 526"/>
                  <a:gd name="T87" fmla="*/ 20 h 420"/>
                  <a:gd name="T88" fmla="*/ 260 w 526"/>
                  <a:gd name="T89" fmla="*/ 38 h 420"/>
                  <a:gd name="T90" fmla="*/ 371 w 526"/>
                  <a:gd name="T91" fmla="*/ 176 h 420"/>
                  <a:gd name="T92" fmla="*/ 391 w 526"/>
                  <a:gd name="T93" fmla="*/ 200 h 420"/>
                  <a:gd name="T94" fmla="*/ 397 w 526"/>
                  <a:gd name="T95" fmla="*/ 203 h 420"/>
                  <a:gd name="T96" fmla="*/ 397 w 526"/>
                  <a:gd name="T97" fmla="*/ 203 h 420"/>
                  <a:gd name="T98" fmla="*/ 420 w 526"/>
                  <a:gd name="T99" fmla="*/ 216 h 420"/>
                  <a:gd name="T100" fmla="*/ 437 w 526"/>
                  <a:gd name="T101" fmla="*/ 225 h 420"/>
                  <a:gd name="T102" fmla="*/ 460 w 526"/>
                  <a:gd name="T103" fmla="*/ 238 h 420"/>
                  <a:gd name="T104" fmla="*/ 460 w 526"/>
                  <a:gd name="T105" fmla="*/ 238 h 420"/>
                  <a:gd name="T106" fmla="*/ 505 w 526"/>
                  <a:gd name="T107" fmla="*/ 262 h 420"/>
                  <a:gd name="T108" fmla="*/ 487 w 526"/>
                  <a:gd name="T109" fmla="*/ 335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26" h="420">
                    <a:moveTo>
                      <a:pt x="514" y="245"/>
                    </a:moveTo>
                    <a:cubicBezTo>
                      <a:pt x="470" y="221"/>
                      <a:pt x="470" y="221"/>
                      <a:pt x="470" y="221"/>
                    </a:cubicBezTo>
                    <a:cubicBezTo>
                      <a:pt x="470" y="221"/>
                      <a:pt x="470" y="221"/>
                      <a:pt x="470" y="221"/>
                    </a:cubicBezTo>
                    <a:cubicBezTo>
                      <a:pt x="447" y="208"/>
                      <a:pt x="447" y="208"/>
                      <a:pt x="447" y="208"/>
                    </a:cubicBezTo>
                    <a:cubicBezTo>
                      <a:pt x="429" y="198"/>
                      <a:pt x="429" y="198"/>
                      <a:pt x="429" y="198"/>
                    </a:cubicBezTo>
                    <a:cubicBezTo>
                      <a:pt x="406" y="186"/>
                      <a:pt x="406" y="186"/>
                      <a:pt x="406" y="186"/>
                    </a:cubicBezTo>
                    <a:cubicBezTo>
                      <a:pt x="404" y="184"/>
                      <a:pt x="404" y="184"/>
                      <a:pt x="404" y="184"/>
                    </a:cubicBezTo>
                    <a:cubicBezTo>
                      <a:pt x="399" y="178"/>
                      <a:pt x="393" y="171"/>
                      <a:pt x="386" y="163"/>
                    </a:cubicBezTo>
                    <a:cubicBezTo>
                      <a:pt x="374" y="149"/>
                      <a:pt x="366" y="133"/>
                      <a:pt x="357" y="116"/>
                    </a:cubicBezTo>
                    <a:cubicBezTo>
                      <a:pt x="339" y="83"/>
                      <a:pt x="319" y="45"/>
                      <a:pt x="268" y="20"/>
                    </a:cubicBezTo>
                    <a:cubicBezTo>
                      <a:pt x="242" y="7"/>
                      <a:pt x="213" y="0"/>
                      <a:pt x="183" y="0"/>
                    </a:cubicBezTo>
                    <a:cubicBezTo>
                      <a:pt x="117" y="0"/>
                      <a:pt x="59" y="34"/>
                      <a:pt x="28" y="91"/>
                    </a:cubicBezTo>
                    <a:cubicBezTo>
                      <a:pt x="5" y="132"/>
                      <a:pt x="0" y="180"/>
                      <a:pt x="14" y="225"/>
                    </a:cubicBezTo>
                    <a:cubicBezTo>
                      <a:pt x="27" y="270"/>
                      <a:pt x="57" y="307"/>
                      <a:pt x="98" y="332"/>
                    </a:cubicBezTo>
                    <a:cubicBezTo>
                      <a:pt x="126" y="349"/>
                      <a:pt x="154" y="356"/>
                      <a:pt x="188" y="356"/>
                    </a:cubicBezTo>
                    <a:cubicBezTo>
                      <a:pt x="202" y="356"/>
                      <a:pt x="214" y="355"/>
                      <a:pt x="227" y="354"/>
                    </a:cubicBezTo>
                    <a:cubicBezTo>
                      <a:pt x="239" y="353"/>
                      <a:pt x="250" y="352"/>
                      <a:pt x="262" y="352"/>
                    </a:cubicBezTo>
                    <a:cubicBezTo>
                      <a:pt x="269" y="352"/>
                      <a:pt x="276" y="353"/>
                      <a:pt x="282" y="354"/>
                    </a:cubicBezTo>
                    <a:cubicBezTo>
                      <a:pt x="292" y="355"/>
                      <a:pt x="302" y="356"/>
                      <a:pt x="309" y="357"/>
                    </a:cubicBezTo>
                    <a:cubicBezTo>
                      <a:pt x="364" y="387"/>
                      <a:pt x="364" y="387"/>
                      <a:pt x="364" y="387"/>
                    </a:cubicBezTo>
                    <a:cubicBezTo>
                      <a:pt x="372" y="391"/>
                      <a:pt x="372" y="391"/>
                      <a:pt x="372" y="391"/>
                    </a:cubicBezTo>
                    <a:cubicBezTo>
                      <a:pt x="392" y="402"/>
                      <a:pt x="392" y="402"/>
                      <a:pt x="392" y="402"/>
                    </a:cubicBezTo>
                    <a:cubicBezTo>
                      <a:pt x="412" y="414"/>
                      <a:pt x="412" y="414"/>
                      <a:pt x="412" y="414"/>
                    </a:cubicBezTo>
                    <a:cubicBezTo>
                      <a:pt x="420" y="418"/>
                      <a:pt x="420" y="418"/>
                      <a:pt x="420" y="418"/>
                    </a:cubicBezTo>
                    <a:cubicBezTo>
                      <a:pt x="423" y="419"/>
                      <a:pt x="426" y="420"/>
                      <a:pt x="430" y="420"/>
                    </a:cubicBezTo>
                    <a:cubicBezTo>
                      <a:pt x="435" y="420"/>
                      <a:pt x="441" y="418"/>
                      <a:pt x="445" y="413"/>
                    </a:cubicBezTo>
                    <a:cubicBezTo>
                      <a:pt x="502" y="348"/>
                      <a:pt x="502" y="348"/>
                      <a:pt x="502" y="348"/>
                    </a:cubicBezTo>
                    <a:cubicBezTo>
                      <a:pt x="504" y="346"/>
                      <a:pt x="506" y="343"/>
                      <a:pt x="507" y="340"/>
                    </a:cubicBezTo>
                    <a:cubicBezTo>
                      <a:pt x="524" y="267"/>
                      <a:pt x="524" y="267"/>
                      <a:pt x="524" y="267"/>
                    </a:cubicBezTo>
                    <a:cubicBezTo>
                      <a:pt x="526" y="258"/>
                      <a:pt x="522" y="249"/>
                      <a:pt x="514" y="245"/>
                    </a:cubicBezTo>
                    <a:moveTo>
                      <a:pt x="487" y="335"/>
                    </a:moveTo>
                    <a:cubicBezTo>
                      <a:pt x="430" y="400"/>
                      <a:pt x="430" y="400"/>
                      <a:pt x="430" y="400"/>
                    </a:cubicBezTo>
                    <a:cubicBezTo>
                      <a:pt x="422" y="396"/>
                      <a:pt x="422" y="396"/>
                      <a:pt x="422" y="396"/>
                    </a:cubicBezTo>
                    <a:cubicBezTo>
                      <a:pt x="422" y="396"/>
                      <a:pt x="422" y="396"/>
                      <a:pt x="422" y="396"/>
                    </a:cubicBezTo>
                    <a:cubicBezTo>
                      <a:pt x="401" y="385"/>
                      <a:pt x="401" y="385"/>
                      <a:pt x="401" y="385"/>
                    </a:cubicBezTo>
                    <a:cubicBezTo>
                      <a:pt x="381" y="374"/>
                      <a:pt x="381" y="374"/>
                      <a:pt x="381" y="374"/>
                    </a:cubicBezTo>
                    <a:cubicBezTo>
                      <a:pt x="374" y="370"/>
                      <a:pt x="374" y="370"/>
                      <a:pt x="374" y="370"/>
                    </a:cubicBezTo>
                    <a:cubicBezTo>
                      <a:pt x="316" y="338"/>
                      <a:pt x="316" y="338"/>
                      <a:pt x="316" y="338"/>
                    </a:cubicBezTo>
                    <a:cubicBezTo>
                      <a:pt x="306" y="337"/>
                      <a:pt x="296" y="335"/>
                      <a:pt x="285" y="334"/>
                    </a:cubicBezTo>
                    <a:cubicBezTo>
                      <a:pt x="277" y="333"/>
                      <a:pt x="270" y="332"/>
                      <a:pt x="262" y="332"/>
                    </a:cubicBezTo>
                    <a:cubicBezTo>
                      <a:pt x="237" y="332"/>
                      <a:pt x="213" y="336"/>
                      <a:pt x="188" y="336"/>
                    </a:cubicBezTo>
                    <a:cubicBezTo>
                      <a:pt x="163" y="336"/>
                      <a:pt x="137" y="332"/>
                      <a:pt x="108" y="315"/>
                    </a:cubicBezTo>
                    <a:cubicBezTo>
                      <a:pt x="33" y="270"/>
                      <a:pt x="3" y="177"/>
                      <a:pt x="45" y="100"/>
                    </a:cubicBezTo>
                    <a:cubicBezTo>
                      <a:pt x="74" y="48"/>
                      <a:pt x="127" y="20"/>
                      <a:pt x="183" y="20"/>
                    </a:cubicBezTo>
                    <a:cubicBezTo>
                      <a:pt x="209" y="20"/>
                      <a:pt x="235" y="25"/>
                      <a:pt x="260" y="38"/>
                    </a:cubicBezTo>
                    <a:cubicBezTo>
                      <a:pt x="328" y="71"/>
                      <a:pt x="333" y="130"/>
                      <a:pt x="371" y="176"/>
                    </a:cubicBezTo>
                    <a:cubicBezTo>
                      <a:pt x="378" y="185"/>
                      <a:pt x="385" y="193"/>
                      <a:pt x="391" y="200"/>
                    </a:cubicBezTo>
                    <a:cubicBezTo>
                      <a:pt x="397" y="203"/>
                      <a:pt x="397" y="203"/>
                      <a:pt x="397" y="203"/>
                    </a:cubicBezTo>
                    <a:cubicBezTo>
                      <a:pt x="397" y="203"/>
                      <a:pt x="397" y="203"/>
                      <a:pt x="397" y="203"/>
                    </a:cubicBezTo>
                    <a:cubicBezTo>
                      <a:pt x="420" y="216"/>
                      <a:pt x="420" y="216"/>
                      <a:pt x="420" y="216"/>
                    </a:cubicBezTo>
                    <a:cubicBezTo>
                      <a:pt x="437" y="225"/>
                      <a:pt x="437" y="225"/>
                      <a:pt x="437" y="225"/>
                    </a:cubicBezTo>
                    <a:cubicBezTo>
                      <a:pt x="460" y="238"/>
                      <a:pt x="460" y="238"/>
                      <a:pt x="460" y="238"/>
                    </a:cubicBezTo>
                    <a:cubicBezTo>
                      <a:pt x="460" y="238"/>
                      <a:pt x="460" y="238"/>
                      <a:pt x="460" y="238"/>
                    </a:cubicBezTo>
                    <a:cubicBezTo>
                      <a:pt x="505" y="262"/>
                      <a:pt x="505" y="262"/>
                      <a:pt x="505" y="262"/>
                    </a:cubicBezTo>
                    <a:cubicBezTo>
                      <a:pt x="487" y="335"/>
                      <a:pt x="487" y="335"/>
                      <a:pt x="487" y="33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3" name="Freeform 44"/>
              <p:cNvSpPr/>
              <p:nvPr/>
            </p:nvSpPr>
            <p:spPr bwMode="auto">
              <a:xfrm>
                <a:off x="3555" y="2754"/>
                <a:ext cx="1226" cy="966"/>
              </a:xfrm>
              <a:custGeom>
                <a:avLst/>
                <a:gdLst>
                  <a:gd name="T0" fmla="*/ 257 w 460"/>
                  <a:gd name="T1" fmla="*/ 39 h 361"/>
                  <a:gd name="T2" fmla="*/ 42 w 460"/>
                  <a:gd name="T3" fmla="*/ 101 h 361"/>
                  <a:gd name="T4" fmla="*/ 105 w 460"/>
                  <a:gd name="T5" fmla="*/ 316 h 361"/>
                  <a:gd name="T6" fmla="*/ 222 w 460"/>
                  <a:gd name="T7" fmla="*/ 335 h 361"/>
                  <a:gd name="T8" fmla="*/ 282 w 460"/>
                  <a:gd name="T9" fmla="*/ 335 h 361"/>
                  <a:gd name="T10" fmla="*/ 436 w 460"/>
                  <a:gd name="T11" fmla="*/ 317 h 361"/>
                  <a:gd name="T12" fmla="*/ 368 w 460"/>
                  <a:gd name="T13" fmla="*/ 177 h 361"/>
                  <a:gd name="T14" fmla="*/ 257 w 460"/>
                  <a:gd name="T15" fmla="*/ 39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0" h="361">
                    <a:moveTo>
                      <a:pt x="257" y="39"/>
                    </a:moveTo>
                    <a:cubicBezTo>
                      <a:pt x="178" y="0"/>
                      <a:pt x="84" y="25"/>
                      <a:pt x="42" y="101"/>
                    </a:cubicBezTo>
                    <a:cubicBezTo>
                      <a:pt x="0" y="178"/>
                      <a:pt x="30" y="271"/>
                      <a:pt x="105" y="316"/>
                    </a:cubicBezTo>
                    <a:cubicBezTo>
                      <a:pt x="148" y="342"/>
                      <a:pt x="185" y="339"/>
                      <a:pt x="222" y="335"/>
                    </a:cubicBezTo>
                    <a:cubicBezTo>
                      <a:pt x="242" y="334"/>
                      <a:pt x="261" y="332"/>
                      <a:pt x="282" y="335"/>
                    </a:cubicBezTo>
                    <a:cubicBezTo>
                      <a:pt x="376" y="346"/>
                      <a:pt x="413" y="361"/>
                      <a:pt x="436" y="317"/>
                    </a:cubicBezTo>
                    <a:cubicBezTo>
                      <a:pt x="460" y="273"/>
                      <a:pt x="429" y="250"/>
                      <a:pt x="368" y="177"/>
                    </a:cubicBezTo>
                    <a:cubicBezTo>
                      <a:pt x="330" y="131"/>
                      <a:pt x="325" y="72"/>
                      <a:pt x="257" y="39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4" name="Freeform 45"/>
              <p:cNvSpPr/>
              <p:nvPr/>
            </p:nvSpPr>
            <p:spPr bwMode="auto">
              <a:xfrm>
                <a:off x="4387" y="3292"/>
                <a:ext cx="507" cy="535"/>
              </a:xfrm>
              <a:custGeom>
                <a:avLst/>
                <a:gdLst>
                  <a:gd name="T0" fmla="*/ 0 w 507"/>
                  <a:gd name="T1" fmla="*/ 367 h 535"/>
                  <a:gd name="T2" fmla="*/ 306 w 507"/>
                  <a:gd name="T3" fmla="*/ 535 h 535"/>
                  <a:gd name="T4" fmla="*/ 459 w 507"/>
                  <a:gd name="T5" fmla="*/ 361 h 535"/>
                  <a:gd name="T6" fmla="*/ 507 w 507"/>
                  <a:gd name="T7" fmla="*/ 166 h 535"/>
                  <a:gd name="T8" fmla="*/ 200 w 507"/>
                  <a:gd name="T9" fmla="*/ 0 h 535"/>
                  <a:gd name="T10" fmla="*/ 0 w 507"/>
                  <a:gd name="T11" fmla="*/ 367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7" h="535">
                    <a:moveTo>
                      <a:pt x="0" y="367"/>
                    </a:moveTo>
                    <a:lnTo>
                      <a:pt x="306" y="535"/>
                    </a:lnTo>
                    <a:lnTo>
                      <a:pt x="459" y="361"/>
                    </a:lnTo>
                    <a:lnTo>
                      <a:pt x="507" y="166"/>
                    </a:lnTo>
                    <a:lnTo>
                      <a:pt x="200" y="0"/>
                    </a:lnTo>
                    <a:lnTo>
                      <a:pt x="0" y="367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5" name="Freeform 46"/>
              <p:cNvSpPr/>
              <p:nvPr/>
            </p:nvSpPr>
            <p:spPr bwMode="auto">
              <a:xfrm>
                <a:off x="4387" y="3292"/>
                <a:ext cx="507" cy="535"/>
              </a:xfrm>
              <a:custGeom>
                <a:avLst/>
                <a:gdLst>
                  <a:gd name="T0" fmla="*/ 0 w 507"/>
                  <a:gd name="T1" fmla="*/ 367 h 535"/>
                  <a:gd name="T2" fmla="*/ 306 w 507"/>
                  <a:gd name="T3" fmla="*/ 535 h 535"/>
                  <a:gd name="T4" fmla="*/ 459 w 507"/>
                  <a:gd name="T5" fmla="*/ 361 h 535"/>
                  <a:gd name="T6" fmla="*/ 507 w 507"/>
                  <a:gd name="T7" fmla="*/ 166 h 535"/>
                  <a:gd name="T8" fmla="*/ 200 w 507"/>
                  <a:gd name="T9" fmla="*/ 0 h 535"/>
                  <a:gd name="T10" fmla="*/ 0 w 507"/>
                  <a:gd name="T11" fmla="*/ 367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7" h="535">
                    <a:moveTo>
                      <a:pt x="0" y="367"/>
                    </a:moveTo>
                    <a:lnTo>
                      <a:pt x="306" y="535"/>
                    </a:lnTo>
                    <a:lnTo>
                      <a:pt x="459" y="361"/>
                    </a:lnTo>
                    <a:lnTo>
                      <a:pt x="507" y="166"/>
                    </a:lnTo>
                    <a:lnTo>
                      <a:pt x="200" y="0"/>
                    </a:lnTo>
                    <a:lnTo>
                      <a:pt x="0" y="36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6" name="Freeform 47"/>
              <p:cNvSpPr/>
              <p:nvPr/>
            </p:nvSpPr>
            <p:spPr bwMode="auto">
              <a:xfrm>
                <a:off x="4611" y="3359"/>
                <a:ext cx="162" cy="458"/>
              </a:xfrm>
              <a:custGeom>
                <a:avLst/>
                <a:gdLst>
                  <a:gd name="T0" fmla="*/ 0 w 162"/>
                  <a:gd name="T1" fmla="*/ 423 h 458"/>
                  <a:gd name="T2" fmla="*/ 61 w 162"/>
                  <a:gd name="T3" fmla="*/ 458 h 458"/>
                  <a:gd name="T4" fmla="*/ 162 w 162"/>
                  <a:gd name="T5" fmla="*/ 35 h 458"/>
                  <a:gd name="T6" fmla="*/ 101 w 162"/>
                  <a:gd name="T7" fmla="*/ 0 h 458"/>
                  <a:gd name="T8" fmla="*/ 0 w 162"/>
                  <a:gd name="T9" fmla="*/ 423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458">
                    <a:moveTo>
                      <a:pt x="0" y="423"/>
                    </a:moveTo>
                    <a:lnTo>
                      <a:pt x="61" y="458"/>
                    </a:lnTo>
                    <a:lnTo>
                      <a:pt x="162" y="35"/>
                    </a:lnTo>
                    <a:lnTo>
                      <a:pt x="101" y="0"/>
                    </a:lnTo>
                    <a:lnTo>
                      <a:pt x="0" y="423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7" name="Freeform 48"/>
              <p:cNvSpPr/>
              <p:nvPr/>
            </p:nvSpPr>
            <p:spPr bwMode="auto">
              <a:xfrm>
                <a:off x="4611" y="3359"/>
                <a:ext cx="162" cy="458"/>
              </a:xfrm>
              <a:custGeom>
                <a:avLst/>
                <a:gdLst>
                  <a:gd name="T0" fmla="*/ 0 w 162"/>
                  <a:gd name="T1" fmla="*/ 423 h 458"/>
                  <a:gd name="T2" fmla="*/ 61 w 162"/>
                  <a:gd name="T3" fmla="*/ 458 h 458"/>
                  <a:gd name="T4" fmla="*/ 162 w 162"/>
                  <a:gd name="T5" fmla="*/ 35 h 458"/>
                  <a:gd name="T6" fmla="*/ 101 w 162"/>
                  <a:gd name="T7" fmla="*/ 0 h 458"/>
                  <a:gd name="T8" fmla="*/ 0 w 162"/>
                  <a:gd name="T9" fmla="*/ 423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458">
                    <a:moveTo>
                      <a:pt x="0" y="423"/>
                    </a:moveTo>
                    <a:lnTo>
                      <a:pt x="61" y="458"/>
                    </a:lnTo>
                    <a:lnTo>
                      <a:pt x="162" y="35"/>
                    </a:lnTo>
                    <a:lnTo>
                      <a:pt x="101" y="0"/>
                    </a:lnTo>
                    <a:lnTo>
                      <a:pt x="0" y="42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8" name="Freeform 49"/>
              <p:cNvSpPr/>
              <p:nvPr/>
            </p:nvSpPr>
            <p:spPr bwMode="auto">
              <a:xfrm>
                <a:off x="4501" y="3300"/>
                <a:ext cx="166" cy="458"/>
              </a:xfrm>
              <a:custGeom>
                <a:avLst/>
                <a:gdLst>
                  <a:gd name="T0" fmla="*/ 104 w 166"/>
                  <a:gd name="T1" fmla="*/ 0 h 458"/>
                  <a:gd name="T2" fmla="*/ 0 w 166"/>
                  <a:gd name="T3" fmla="*/ 423 h 458"/>
                  <a:gd name="T4" fmla="*/ 62 w 166"/>
                  <a:gd name="T5" fmla="*/ 458 h 458"/>
                  <a:gd name="T6" fmla="*/ 166 w 166"/>
                  <a:gd name="T7" fmla="*/ 35 h 458"/>
                  <a:gd name="T8" fmla="*/ 104 w 166"/>
                  <a:gd name="T9" fmla="*/ 0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458">
                    <a:moveTo>
                      <a:pt x="104" y="0"/>
                    </a:moveTo>
                    <a:lnTo>
                      <a:pt x="0" y="423"/>
                    </a:lnTo>
                    <a:lnTo>
                      <a:pt x="62" y="458"/>
                    </a:lnTo>
                    <a:lnTo>
                      <a:pt x="166" y="35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9" name="Freeform 50"/>
              <p:cNvSpPr/>
              <p:nvPr/>
            </p:nvSpPr>
            <p:spPr bwMode="auto">
              <a:xfrm>
                <a:off x="4501" y="3300"/>
                <a:ext cx="166" cy="458"/>
              </a:xfrm>
              <a:custGeom>
                <a:avLst/>
                <a:gdLst>
                  <a:gd name="T0" fmla="*/ 104 w 166"/>
                  <a:gd name="T1" fmla="*/ 0 h 458"/>
                  <a:gd name="T2" fmla="*/ 0 w 166"/>
                  <a:gd name="T3" fmla="*/ 423 h 458"/>
                  <a:gd name="T4" fmla="*/ 62 w 166"/>
                  <a:gd name="T5" fmla="*/ 458 h 458"/>
                  <a:gd name="T6" fmla="*/ 166 w 166"/>
                  <a:gd name="T7" fmla="*/ 35 h 458"/>
                  <a:gd name="T8" fmla="*/ 104 w 166"/>
                  <a:gd name="T9" fmla="*/ 0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458">
                    <a:moveTo>
                      <a:pt x="104" y="0"/>
                    </a:moveTo>
                    <a:lnTo>
                      <a:pt x="0" y="423"/>
                    </a:lnTo>
                    <a:lnTo>
                      <a:pt x="62" y="458"/>
                    </a:lnTo>
                    <a:lnTo>
                      <a:pt x="166" y="35"/>
                    </a:lnTo>
                    <a:lnTo>
                      <a:pt x="10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0" name="Freeform 51"/>
              <p:cNvSpPr/>
              <p:nvPr/>
            </p:nvSpPr>
            <p:spPr bwMode="auto">
              <a:xfrm>
                <a:off x="2082" y="1071"/>
                <a:ext cx="149" cy="289"/>
              </a:xfrm>
              <a:custGeom>
                <a:avLst/>
                <a:gdLst>
                  <a:gd name="T0" fmla="*/ 0 w 56"/>
                  <a:gd name="T1" fmla="*/ 0 h 108"/>
                  <a:gd name="T2" fmla="*/ 30 w 56"/>
                  <a:gd name="T3" fmla="*/ 50 h 108"/>
                  <a:gd name="T4" fmla="*/ 43 w 56"/>
                  <a:gd name="T5" fmla="*/ 108 h 108"/>
                  <a:gd name="T6" fmla="*/ 56 w 56"/>
                  <a:gd name="T7" fmla="*/ 98 h 108"/>
                  <a:gd name="T8" fmla="*/ 46 w 56"/>
                  <a:gd name="T9" fmla="*/ 66 h 108"/>
                  <a:gd name="T10" fmla="*/ 0 w 56"/>
                  <a:gd name="T11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108">
                    <a:moveTo>
                      <a:pt x="0" y="0"/>
                    </a:moveTo>
                    <a:cubicBezTo>
                      <a:pt x="12" y="15"/>
                      <a:pt x="23" y="32"/>
                      <a:pt x="30" y="50"/>
                    </a:cubicBezTo>
                    <a:cubicBezTo>
                      <a:pt x="38" y="69"/>
                      <a:pt x="42" y="88"/>
                      <a:pt x="43" y="108"/>
                    </a:cubicBezTo>
                    <a:cubicBezTo>
                      <a:pt x="47" y="104"/>
                      <a:pt x="51" y="101"/>
                      <a:pt x="56" y="98"/>
                    </a:cubicBezTo>
                    <a:cubicBezTo>
                      <a:pt x="54" y="87"/>
                      <a:pt x="50" y="76"/>
                      <a:pt x="46" y="66"/>
                    </a:cubicBezTo>
                    <a:cubicBezTo>
                      <a:pt x="36" y="40"/>
                      <a:pt x="20" y="18"/>
                      <a:pt x="0" y="0"/>
                    </a:cubicBezTo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1" name="Freeform 52"/>
              <p:cNvSpPr/>
              <p:nvPr/>
            </p:nvSpPr>
            <p:spPr bwMode="auto">
              <a:xfrm>
                <a:off x="789" y="910"/>
                <a:ext cx="1421" cy="1047"/>
              </a:xfrm>
              <a:custGeom>
                <a:avLst/>
                <a:gdLst>
                  <a:gd name="T0" fmla="*/ 515 w 533"/>
                  <a:gd name="T1" fmla="*/ 110 h 391"/>
                  <a:gd name="T2" fmla="*/ 349 w 533"/>
                  <a:gd name="T3" fmla="*/ 0 h 391"/>
                  <a:gd name="T4" fmla="*/ 284 w 533"/>
                  <a:gd name="T5" fmla="*/ 11 h 391"/>
                  <a:gd name="T6" fmla="*/ 185 w 533"/>
                  <a:gd name="T7" fmla="*/ 97 h 391"/>
                  <a:gd name="T8" fmla="*/ 151 w 533"/>
                  <a:gd name="T9" fmla="*/ 141 h 391"/>
                  <a:gd name="T10" fmla="*/ 131 w 533"/>
                  <a:gd name="T11" fmla="*/ 159 h 391"/>
                  <a:gd name="T12" fmla="*/ 73 w 533"/>
                  <a:gd name="T13" fmla="*/ 183 h 391"/>
                  <a:gd name="T14" fmla="*/ 65 w 533"/>
                  <a:gd name="T15" fmla="*/ 186 h 391"/>
                  <a:gd name="T16" fmla="*/ 44 w 533"/>
                  <a:gd name="T17" fmla="*/ 194 h 391"/>
                  <a:gd name="T18" fmla="*/ 22 w 533"/>
                  <a:gd name="T19" fmla="*/ 203 h 391"/>
                  <a:gd name="T20" fmla="*/ 21 w 533"/>
                  <a:gd name="T21" fmla="*/ 204 h 391"/>
                  <a:gd name="T22" fmla="*/ 14 w 533"/>
                  <a:gd name="T23" fmla="*/ 207 h 391"/>
                  <a:gd name="T24" fmla="*/ 2 w 533"/>
                  <a:gd name="T25" fmla="*/ 228 h 391"/>
                  <a:gd name="T26" fmla="*/ 15 w 533"/>
                  <a:gd name="T27" fmla="*/ 314 h 391"/>
                  <a:gd name="T28" fmla="*/ 19 w 533"/>
                  <a:gd name="T29" fmla="*/ 323 h 391"/>
                  <a:gd name="T30" fmla="*/ 64 w 533"/>
                  <a:gd name="T31" fmla="*/ 383 h 391"/>
                  <a:gd name="T32" fmla="*/ 80 w 533"/>
                  <a:gd name="T33" fmla="*/ 391 h 391"/>
                  <a:gd name="T34" fmla="*/ 88 w 533"/>
                  <a:gd name="T35" fmla="*/ 389 h 391"/>
                  <a:gd name="T36" fmla="*/ 134 w 533"/>
                  <a:gd name="T37" fmla="*/ 370 h 391"/>
                  <a:gd name="T38" fmla="*/ 135 w 533"/>
                  <a:gd name="T39" fmla="*/ 370 h 391"/>
                  <a:gd name="T40" fmla="*/ 159 w 533"/>
                  <a:gd name="T41" fmla="*/ 360 h 391"/>
                  <a:gd name="T42" fmla="*/ 178 w 533"/>
                  <a:gd name="T43" fmla="*/ 353 h 391"/>
                  <a:gd name="T44" fmla="*/ 202 w 533"/>
                  <a:gd name="T45" fmla="*/ 343 h 391"/>
                  <a:gd name="T46" fmla="*/ 202 w 533"/>
                  <a:gd name="T47" fmla="*/ 343 h 391"/>
                  <a:gd name="T48" fmla="*/ 205 w 533"/>
                  <a:gd name="T49" fmla="*/ 342 h 391"/>
                  <a:gd name="T50" fmla="*/ 232 w 533"/>
                  <a:gd name="T51" fmla="*/ 342 h 391"/>
                  <a:gd name="T52" fmla="*/ 233 w 533"/>
                  <a:gd name="T53" fmla="*/ 342 h 391"/>
                  <a:gd name="T54" fmla="*/ 233 w 533"/>
                  <a:gd name="T55" fmla="*/ 342 h 391"/>
                  <a:gd name="T56" fmla="*/ 287 w 533"/>
                  <a:gd name="T57" fmla="*/ 349 h 391"/>
                  <a:gd name="T58" fmla="*/ 348 w 533"/>
                  <a:gd name="T59" fmla="*/ 357 h 391"/>
                  <a:gd name="T60" fmla="*/ 418 w 533"/>
                  <a:gd name="T61" fmla="*/ 341 h 391"/>
                  <a:gd name="T62" fmla="*/ 513 w 533"/>
                  <a:gd name="T63" fmla="*/ 245 h 391"/>
                  <a:gd name="T64" fmla="*/ 515 w 533"/>
                  <a:gd name="T65" fmla="*/ 110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3" h="391">
                    <a:moveTo>
                      <a:pt x="515" y="110"/>
                    </a:moveTo>
                    <a:cubicBezTo>
                      <a:pt x="488" y="43"/>
                      <a:pt x="423" y="0"/>
                      <a:pt x="349" y="0"/>
                    </a:cubicBezTo>
                    <a:cubicBezTo>
                      <a:pt x="327" y="0"/>
                      <a:pt x="305" y="4"/>
                      <a:pt x="284" y="11"/>
                    </a:cubicBezTo>
                    <a:cubicBezTo>
                      <a:pt x="231" y="30"/>
                      <a:pt x="207" y="66"/>
                      <a:pt x="185" y="97"/>
                    </a:cubicBezTo>
                    <a:cubicBezTo>
                      <a:pt x="174" y="113"/>
                      <a:pt x="164" y="128"/>
                      <a:pt x="151" y="141"/>
                    </a:cubicBezTo>
                    <a:cubicBezTo>
                      <a:pt x="143" y="148"/>
                      <a:pt x="136" y="154"/>
                      <a:pt x="131" y="159"/>
                    </a:cubicBezTo>
                    <a:cubicBezTo>
                      <a:pt x="73" y="183"/>
                      <a:pt x="73" y="183"/>
                      <a:pt x="73" y="183"/>
                    </a:cubicBezTo>
                    <a:cubicBezTo>
                      <a:pt x="65" y="186"/>
                      <a:pt x="65" y="186"/>
                      <a:pt x="65" y="186"/>
                    </a:cubicBezTo>
                    <a:cubicBezTo>
                      <a:pt x="44" y="194"/>
                      <a:pt x="44" y="194"/>
                      <a:pt x="44" y="194"/>
                    </a:cubicBezTo>
                    <a:cubicBezTo>
                      <a:pt x="22" y="203"/>
                      <a:pt x="22" y="203"/>
                      <a:pt x="22" y="203"/>
                    </a:cubicBezTo>
                    <a:cubicBezTo>
                      <a:pt x="21" y="204"/>
                      <a:pt x="21" y="204"/>
                      <a:pt x="21" y="204"/>
                    </a:cubicBezTo>
                    <a:cubicBezTo>
                      <a:pt x="14" y="207"/>
                      <a:pt x="14" y="207"/>
                      <a:pt x="14" y="207"/>
                    </a:cubicBezTo>
                    <a:cubicBezTo>
                      <a:pt x="5" y="210"/>
                      <a:pt x="0" y="219"/>
                      <a:pt x="2" y="228"/>
                    </a:cubicBezTo>
                    <a:cubicBezTo>
                      <a:pt x="15" y="314"/>
                      <a:pt x="15" y="314"/>
                      <a:pt x="15" y="314"/>
                    </a:cubicBezTo>
                    <a:cubicBezTo>
                      <a:pt x="16" y="317"/>
                      <a:pt x="17" y="320"/>
                      <a:pt x="19" y="323"/>
                    </a:cubicBezTo>
                    <a:cubicBezTo>
                      <a:pt x="64" y="383"/>
                      <a:pt x="64" y="383"/>
                      <a:pt x="64" y="383"/>
                    </a:cubicBezTo>
                    <a:cubicBezTo>
                      <a:pt x="68" y="388"/>
                      <a:pt x="74" y="391"/>
                      <a:pt x="80" y="391"/>
                    </a:cubicBezTo>
                    <a:cubicBezTo>
                      <a:pt x="83" y="391"/>
                      <a:pt x="85" y="390"/>
                      <a:pt x="88" y="389"/>
                    </a:cubicBezTo>
                    <a:cubicBezTo>
                      <a:pt x="134" y="370"/>
                      <a:pt x="134" y="370"/>
                      <a:pt x="134" y="370"/>
                    </a:cubicBezTo>
                    <a:cubicBezTo>
                      <a:pt x="135" y="370"/>
                      <a:pt x="135" y="370"/>
                      <a:pt x="135" y="370"/>
                    </a:cubicBezTo>
                    <a:cubicBezTo>
                      <a:pt x="159" y="360"/>
                      <a:pt x="159" y="360"/>
                      <a:pt x="159" y="360"/>
                    </a:cubicBezTo>
                    <a:cubicBezTo>
                      <a:pt x="178" y="353"/>
                      <a:pt x="178" y="353"/>
                      <a:pt x="178" y="35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5" y="342"/>
                      <a:pt x="205" y="342"/>
                      <a:pt x="205" y="342"/>
                    </a:cubicBezTo>
                    <a:cubicBezTo>
                      <a:pt x="213" y="342"/>
                      <a:pt x="222" y="342"/>
                      <a:pt x="232" y="342"/>
                    </a:cubicBezTo>
                    <a:cubicBezTo>
                      <a:pt x="233" y="342"/>
                      <a:pt x="233" y="342"/>
                      <a:pt x="233" y="342"/>
                    </a:cubicBezTo>
                    <a:cubicBezTo>
                      <a:pt x="233" y="342"/>
                      <a:pt x="233" y="342"/>
                      <a:pt x="233" y="342"/>
                    </a:cubicBezTo>
                    <a:cubicBezTo>
                      <a:pt x="251" y="342"/>
                      <a:pt x="268" y="345"/>
                      <a:pt x="287" y="349"/>
                    </a:cubicBezTo>
                    <a:cubicBezTo>
                      <a:pt x="306" y="353"/>
                      <a:pt x="326" y="357"/>
                      <a:pt x="348" y="357"/>
                    </a:cubicBezTo>
                    <a:cubicBezTo>
                      <a:pt x="373" y="357"/>
                      <a:pt x="395" y="352"/>
                      <a:pt x="418" y="341"/>
                    </a:cubicBezTo>
                    <a:cubicBezTo>
                      <a:pt x="461" y="322"/>
                      <a:pt x="495" y="288"/>
                      <a:pt x="513" y="245"/>
                    </a:cubicBezTo>
                    <a:cubicBezTo>
                      <a:pt x="532" y="202"/>
                      <a:pt x="533" y="154"/>
                      <a:pt x="515" y="11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2" name="Freeform 53"/>
              <p:cNvSpPr/>
              <p:nvPr/>
            </p:nvSpPr>
            <p:spPr bwMode="auto">
              <a:xfrm>
                <a:off x="951" y="913"/>
                <a:ext cx="1248" cy="918"/>
              </a:xfrm>
              <a:custGeom>
                <a:avLst/>
                <a:gdLst>
                  <a:gd name="T0" fmla="*/ 348 w 468"/>
                  <a:gd name="T1" fmla="*/ 322 h 343"/>
                  <a:gd name="T2" fmla="*/ 436 w 468"/>
                  <a:gd name="T3" fmla="*/ 116 h 343"/>
                  <a:gd name="T4" fmla="*/ 230 w 468"/>
                  <a:gd name="T5" fmla="*/ 29 h 343"/>
                  <a:gd name="T6" fmla="*/ 103 w 468"/>
                  <a:gd name="T7" fmla="*/ 154 h 343"/>
                  <a:gd name="T8" fmla="*/ 19 w 468"/>
                  <a:gd name="T9" fmla="*/ 285 h 343"/>
                  <a:gd name="T10" fmla="*/ 171 w 468"/>
                  <a:gd name="T11" fmla="*/ 321 h 343"/>
                  <a:gd name="T12" fmla="*/ 230 w 468"/>
                  <a:gd name="T13" fmla="*/ 328 h 343"/>
                  <a:gd name="T14" fmla="*/ 348 w 468"/>
                  <a:gd name="T15" fmla="*/ 32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8" h="343">
                    <a:moveTo>
                      <a:pt x="348" y="322"/>
                    </a:moveTo>
                    <a:cubicBezTo>
                      <a:pt x="428" y="286"/>
                      <a:pt x="468" y="197"/>
                      <a:pt x="436" y="116"/>
                    </a:cubicBezTo>
                    <a:cubicBezTo>
                      <a:pt x="403" y="36"/>
                      <a:pt x="312" y="0"/>
                      <a:pt x="230" y="29"/>
                    </a:cubicBezTo>
                    <a:cubicBezTo>
                      <a:pt x="158" y="55"/>
                      <a:pt x="147" y="113"/>
                      <a:pt x="103" y="154"/>
                    </a:cubicBezTo>
                    <a:cubicBezTo>
                      <a:pt x="35" y="220"/>
                      <a:pt x="0" y="239"/>
                      <a:pt x="19" y="285"/>
                    </a:cubicBezTo>
                    <a:cubicBezTo>
                      <a:pt x="38" y="331"/>
                      <a:pt x="76" y="321"/>
                      <a:pt x="171" y="321"/>
                    </a:cubicBezTo>
                    <a:cubicBezTo>
                      <a:pt x="191" y="320"/>
                      <a:pt x="211" y="324"/>
                      <a:pt x="230" y="328"/>
                    </a:cubicBezTo>
                    <a:cubicBezTo>
                      <a:pt x="266" y="335"/>
                      <a:pt x="303" y="343"/>
                      <a:pt x="348" y="322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3" name="Freeform 54"/>
              <p:cNvSpPr/>
              <p:nvPr/>
            </p:nvSpPr>
            <p:spPr bwMode="auto">
              <a:xfrm>
                <a:off x="1554" y="1007"/>
                <a:ext cx="403" cy="257"/>
              </a:xfrm>
              <a:custGeom>
                <a:avLst/>
                <a:gdLst>
                  <a:gd name="T0" fmla="*/ 63 w 151"/>
                  <a:gd name="T1" fmla="*/ 0 h 96"/>
                  <a:gd name="T2" fmla="*/ 5 w 151"/>
                  <a:gd name="T3" fmla="*/ 34 h 96"/>
                  <a:gd name="T4" fmla="*/ 66 w 151"/>
                  <a:gd name="T5" fmla="*/ 94 h 96"/>
                  <a:gd name="T6" fmla="*/ 87 w 151"/>
                  <a:gd name="T7" fmla="*/ 96 h 96"/>
                  <a:gd name="T8" fmla="*/ 145 w 151"/>
                  <a:gd name="T9" fmla="*/ 62 h 96"/>
                  <a:gd name="T10" fmla="*/ 85 w 151"/>
                  <a:gd name="T11" fmla="*/ 2 h 96"/>
                  <a:gd name="T12" fmla="*/ 63 w 151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1" h="96">
                    <a:moveTo>
                      <a:pt x="63" y="0"/>
                    </a:moveTo>
                    <a:cubicBezTo>
                      <a:pt x="33" y="0"/>
                      <a:pt x="9" y="13"/>
                      <a:pt x="5" y="34"/>
                    </a:cubicBezTo>
                    <a:cubicBezTo>
                      <a:pt x="0" y="59"/>
                      <a:pt x="27" y="86"/>
                      <a:pt x="66" y="94"/>
                    </a:cubicBezTo>
                    <a:cubicBezTo>
                      <a:pt x="73" y="95"/>
                      <a:pt x="81" y="96"/>
                      <a:pt x="87" y="96"/>
                    </a:cubicBezTo>
                    <a:cubicBezTo>
                      <a:pt x="117" y="96"/>
                      <a:pt x="141" y="83"/>
                      <a:pt x="145" y="62"/>
                    </a:cubicBezTo>
                    <a:cubicBezTo>
                      <a:pt x="151" y="37"/>
                      <a:pt x="123" y="10"/>
                      <a:pt x="85" y="2"/>
                    </a:cubicBezTo>
                    <a:cubicBezTo>
                      <a:pt x="77" y="1"/>
                      <a:pt x="70" y="0"/>
                      <a:pt x="63" y="0"/>
                    </a:cubicBezTo>
                  </a:path>
                </a:pathLst>
              </a:custGeom>
              <a:solidFill>
                <a:srgbClr val="1BCB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4" name="Freeform 55"/>
              <p:cNvSpPr/>
              <p:nvPr/>
            </p:nvSpPr>
            <p:spPr bwMode="auto">
              <a:xfrm>
                <a:off x="845" y="1381"/>
                <a:ext cx="480" cy="522"/>
              </a:xfrm>
              <a:custGeom>
                <a:avLst/>
                <a:gdLst>
                  <a:gd name="T0" fmla="*/ 322 w 480"/>
                  <a:gd name="T1" fmla="*/ 0 h 522"/>
                  <a:gd name="T2" fmla="*/ 0 w 480"/>
                  <a:gd name="T3" fmla="*/ 131 h 522"/>
                  <a:gd name="T4" fmla="*/ 37 w 480"/>
                  <a:gd name="T5" fmla="*/ 362 h 522"/>
                  <a:gd name="T6" fmla="*/ 157 w 480"/>
                  <a:gd name="T7" fmla="*/ 522 h 522"/>
                  <a:gd name="T8" fmla="*/ 480 w 480"/>
                  <a:gd name="T9" fmla="*/ 391 h 522"/>
                  <a:gd name="T10" fmla="*/ 322 w 480"/>
                  <a:gd name="T11" fmla="*/ 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0" h="522">
                    <a:moveTo>
                      <a:pt x="322" y="0"/>
                    </a:moveTo>
                    <a:lnTo>
                      <a:pt x="0" y="131"/>
                    </a:lnTo>
                    <a:lnTo>
                      <a:pt x="37" y="362"/>
                    </a:lnTo>
                    <a:lnTo>
                      <a:pt x="157" y="522"/>
                    </a:lnTo>
                    <a:lnTo>
                      <a:pt x="480" y="391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5" name="Freeform 56"/>
              <p:cNvSpPr/>
              <p:nvPr/>
            </p:nvSpPr>
            <p:spPr bwMode="auto">
              <a:xfrm>
                <a:off x="845" y="1381"/>
                <a:ext cx="480" cy="522"/>
              </a:xfrm>
              <a:custGeom>
                <a:avLst/>
                <a:gdLst>
                  <a:gd name="T0" fmla="*/ 322 w 480"/>
                  <a:gd name="T1" fmla="*/ 0 h 522"/>
                  <a:gd name="T2" fmla="*/ 0 w 480"/>
                  <a:gd name="T3" fmla="*/ 131 h 522"/>
                  <a:gd name="T4" fmla="*/ 37 w 480"/>
                  <a:gd name="T5" fmla="*/ 362 h 522"/>
                  <a:gd name="T6" fmla="*/ 157 w 480"/>
                  <a:gd name="T7" fmla="*/ 522 h 522"/>
                  <a:gd name="T8" fmla="*/ 480 w 480"/>
                  <a:gd name="T9" fmla="*/ 391 h 522"/>
                  <a:gd name="T10" fmla="*/ 322 w 480"/>
                  <a:gd name="T11" fmla="*/ 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0" h="522">
                    <a:moveTo>
                      <a:pt x="322" y="0"/>
                    </a:moveTo>
                    <a:lnTo>
                      <a:pt x="0" y="131"/>
                    </a:lnTo>
                    <a:lnTo>
                      <a:pt x="37" y="362"/>
                    </a:lnTo>
                    <a:lnTo>
                      <a:pt x="157" y="522"/>
                    </a:lnTo>
                    <a:lnTo>
                      <a:pt x="480" y="391"/>
                    </a:lnTo>
                    <a:lnTo>
                      <a:pt x="32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6" name="Freeform 57"/>
              <p:cNvSpPr/>
              <p:nvPr/>
            </p:nvSpPr>
            <p:spPr bwMode="auto">
              <a:xfrm>
                <a:off x="866" y="1478"/>
                <a:ext cx="325" cy="374"/>
              </a:xfrm>
              <a:custGeom>
                <a:avLst/>
                <a:gdLst>
                  <a:gd name="T0" fmla="*/ 64 w 325"/>
                  <a:gd name="T1" fmla="*/ 0 h 374"/>
                  <a:gd name="T2" fmla="*/ 0 w 325"/>
                  <a:gd name="T3" fmla="*/ 26 h 374"/>
                  <a:gd name="T4" fmla="*/ 261 w 325"/>
                  <a:gd name="T5" fmla="*/ 374 h 374"/>
                  <a:gd name="T6" fmla="*/ 325 w 325"/>
                  <a:gd name="T7" fmla="*/ 348 h 374"/>
                  <a:gd name="T8" fmla="*/ 64 w 325"/>
                  <a:gd name="T9" fmla="*/ 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5" h="374">
                    <a:moveTo>
                      <a:pt x="64" y="0"/>
                    </a:moveTo>
                    <a:lnTo>
                      <a:pt x="0" y="26"/>
                    </a:lnTo>
                    <a:lnTo>
                      <a:pt x="261" y="374"/>
                    </a:lnTo>
                    <a:lnTo>
                      <a:pt x="325" y="348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7" name="Freeform 58"/>
              <p:cNvSpPr/>
              <p:nvPr/>
            </p:nvSpPr>
            <p:spPr bwMode="auto">
              <a:xfrm>
                <a:off x="866" y="1478"/>
                <a:ext cx="325" cy="374"/>
              </a:xfrm>
              <a:custGeom>
                <a:avLst/>
                <a:gdLst>
                  <a:gd name="T0" fmla="*/ 64 w 325"/>
                  <a:gd name="T1" fmla="*/ 0 h 374"/>
                  <a:gd name="T2" fmla="*/ 0 w 325"/>
                  <a:gd name="T3" fmla="*/ 26 h 374"/>
                  <a:gd name="T4" fmla="*/ 261 w 325"/>
                  <a:gd name="T5" fmla="*/ 374 h 374"/>
                  <a:gd name="T6" fmla="*/ 325 w 325"/>
                  <a:gd name="T7" fmla="*/ 348 h 374"/>
                  <a:gd name="T8" fmla="*/ 64 w 325"/>
                  <a:gd name="T9" fmla="*/ 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5" h="374">
                    <a:moveTo>
                      <a:pt x="64" y="0"/>
                    </a:moveTo>
                    <a:lnTo>
                      <a:pt x="0" y="26"/>
                    </a:lnTo>
                    <a:lnTo>
                      <a:pt x="261" y="374"/>
                    </a:lnTo>
                    <a:lnTo>
                      <a:pt x="325" y="348"/>
                    </a:lnTo>
                    <a:lnTo>
                      <a:pt x="6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8" name="Freeform 59"/>
              <p:cNvSpPr/>
              <p:nvPr/>
            </p:nvSpPr>
            <p:spPr bwMode="auto">
              <a:xfrm>
                <a:off x="981" y="1432"/>
                <a:ext cx="325" cy="372"/>
              </a:xfrm>
              <a:custGeom>
                <a:avLst/>
                <a:gdLst>
                  <a:gd name="T0" fmla="*/ 325 w 325"/>
                  <a:gd name="T1" fmla="*/ 345 h 372"/>
                  <a:gd name="T2" fmla="*/ 66 w 325"/>
                  <a:gd name="T3" fmla="*/ 0 h 372"/>
                  <a:gd name="T4" fmla="*/ 0 w 325"/>
                  <a:gd name="T5" fmla="*/ 24 h 372"/>
                  <a:gd name="T6" fmla="*/ 261 w 325"/>
                  <a:gd name="T7" fmla="*/ 372 h 372"/>
                  <a:gd name="T8" fmla="*/ 325 w 325"/>
                  <a:gd name="T9" fmla="*/ 34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5" h="372">
                    <a:moveTo>
                      <a:pt x="325" y="345"/>
                    </a:moveTo>
                    <a:lnTo>
                      <a:pt x="66" y="0"/>
                    </a:lnTo>
                    <a:lnTo>
                      <a:pt x="0" y="24"/>
                    </a:lnTo>
                    <a:lnTo>
                      <a:pt x="261" y="372"/>
                    </a:lnTo>
                    <a:lnTo>
                      <a:pt x="325" y="345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9" name="Freeform 60"/>
              <p:cNvSpPr/>
              <p:nvPr/>
            </p:nvSpPr>
            <p:spPr bwMode="auto">
              <a:xfrm>
                <a:off x="981" y="1432"/>
                <a:ext cx="325" cy="372"/>
              </a:xfrm>
              <a:custGeom>
                <a:avLst/>
                <a:gdLst>
                  <a:gd name="T0" fmla="*/ 325 w 325"/>
                  <a:gd name="T1" fmla="*/ 345 h 372"/>
                  <a:gd name="T2" fmla="*/ 66 w 325"/>
                  <a:gd name="T3" fmla="*/ 0 h 372"/>
                  <a:gd name="T4" fmla="*/ 0 w 325"/>
                  <a:gd name="T5" fmla="*/ 24 h 372"/>
                  <a:gd name="T6" fmla="*/ 261 w 325"/>
                  <a:gd name="T7" fmla="*/ 372 h 372"/>
                  <a:gd name="T8" fmla="*/ 325 w 325"/>
                  <a:gd name="T9" fmla="*/ 34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5" h="372">
                    <a:moveTo>
                      <a:pt x="325" y="345"/>
                    </a:moveTo>
                    <a:lnTo>
                      <a:pt x="66" y="0"/>
                    </a:lnTo>
                    <a:lnTo>
                      <a:pt x="0" y="24"/>
                    </a:lnTo>
                    <a:lnTo>
                      <a:pt x="261" y="372"/>
                    </a:lnTo>
                    <a:lnTo>
                      <a:pt x="325" y="34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0" name="Freeform 61"/>
              <p:cNvSpPr/>
              <p:nvPr/>
            </p:nvSpPr>
            <p:spPr bwMode="auto">
              <a:xfrm>
                <a:off x="1847" y="2532"/>
                <a:ext cx="1107" cy="1327"/>
              </a:xfrm>
              <a:custGeom>
                <a:avLst/>
                <a:gdLst>
                  <a:gd name="T0" fmla="*/ 227 w 415"/>
                  <a:gd name="T1" fmla="*/ 367 h 496"/>
                  <a:gd name="T2" fmla="*/ 372 w 415"/>
                  <a:gd name="T3" fmla="*/ 264 h 496"/>
                  <a:gd name="T4" fmla="*/ 321 w 415"/>
                  <a:gd name="T5" fmla="*/ 46 h 496"/>
                  <a:gd name="T6" fmla="*/ 104 w 415"/>
                  <a:gd name="T7" fmla="*/ 96 h 496"/>
                  <a:gd name="T8" fmla="*/ 75 w 415"/>
                  <a:gd name="T9" fmla="*/ 272 h 496"/>
                  <a:gd name="T10" fmla="*/ 69 w 415"/>
                  <a:gd name="T11" fmla="*/ 302 h 496"/>
                  <a:gd name="T12" fmla="*/ 34 w 415"/>
                  <a:gd name="T13" fmla="*/ 358 h 496"/>
                  <a:gd name="T14" fmla="*/ 29 w 415"/>
                  <a:gd name="T15" fmla="*/ 366 h 496"/>
                  <a:gd name="T16" fmla="*/ 29 w 415"/>
                  <a:gd name="T17" fmla="*/ 366 h 496"/>
                  <a:gd name="T18" fmla="*/ 17 w 415"/>
                  <a:gd name="T19" fmla="*/ 385 h 496"/>
                  <a:gd name="T20" fmla="*/ 5 w 415"/>
                  <a:gd name="T21" fmla="*/ 405 h 496"/>
                  <a:gd name="T22" fmla="*/ 5 w 415"/>
                  <a:gd name="T23" fmla="*/ 405 h 496"/>
                  <a:gd name="T24" fmla="*/ 0 w 415"/>
                  <a:gd name="T25" fmla="*/ 413 h 496"/>
                  <a:gd name="T26" fmla="*/ 62 w 415"/>
                  <a:gd name="T27" fmla="*/ 474 h 496"/>
                  <a:gd name="T28" fmla="*/ 133 w 415"/>
                  <a:gd name="T29" fmla="*/ 496 h 496"/>
                  <a:gd name="T30" fmla="*/ 160 w 415"/>
                  <a:gd name="T31" fmla="*/ 453 h 496"/>
                  <a:gd name="T32" fmla="*/ 160 w 415"/>
                  <a:gd name="T33" fmla="*/ 453 h 496"/>
                  <a:gd name="T34" fmla="*/ 174 w 415"/>
                  <a:gd name="T35" fmla="*/ 430 h 496"/>
                  <a:gd name="T36" fmla="*/ 185 w 415"/>
                  <a:gd name="T37" fmla="*/ 413 h 496"/>
                  <a:gd name="T38" fmla="*/ 199 w 415"/>
                  <a:gd name="T39" fmla="*/ 391 h 496"/>
                  <a:gd name="T40" fmla="*/ 199 w 415"/>
                  <a:gd name="T41" fmla="*/ 391 h 496"/>
                  <a:gd name="T42" fmla="*/ 202 w 415"/>
                  <a:gd name="T43" fmla="*/ 386 h 496"/>
                  <a:gd name="T44" fmla="*/ 227 w 415"/>
                  <a:gd name="T45" fmla="*/ 367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15" h="496">
                    <a:moveTo>
                      <a:pt x="227" y="367"/>
                    </a:moveTo>
                    <a:cubicBezTo>
                      <a:pt x="275" y="331"/>
                      <a:pt x="334" y="330"/>
                      <a:pt x="372" y="264"/>
                    </a:cubicBezTo>
                    <a:cubicBezTo>
                      <a:pt x="415" y="188"/>
                      <a:pt x="396" y="92"/>
                      <a:pt x="321" y="46"/>
                    </a:cubicBezTo>
                    <a:cubicBezTo>
                      <a:pt x="247" y="0"/>
                      <a:pt x="153" y="24"/>
                      <a:pt x="104" y="96"/>
                    </a:cubicBezTo>
                    <a:cubicBezTo>
                      <a:pt x="61" y="159"/>
                      <a:pt x="86" y="213"/>
                      <a:pt x="75" y="272"/>
                    </a:cubicBezTo>
                    <a:cubicBezTo>
                      <a:pt x="73" y="283"/>
                      <a:pt x="71" y="293"/>
                      <a:pt x="69" y="302"/>
                    </a:cubicBezTo>
                    <a:cubicBezTo>
                      <a:pt x="34" y="358"/>
                      <a:pt x="34" y="358"/>
                      <a:pt x="34" y="358"/>
                    </a:cubicBezTo>
                    <a:cubicBezTo>
                      <a:pt x="29" y="366"/>
                      <a:pt x="29" y="366"/>
                      <a:pt x="29" y="366"/>
                    </a:cubicBezTo>
                    <a:cubicBezTo>
                      <a:pt x="29" y="366"/>
                      <a:pt x="29" y="366"/>
                      <a:pt x="29" y="366"/>
                    </a:cubicBezTo>
                    <a:cubicBezTo>
                      <a:pt x="17" y="385"/>
                      <a:pt x="17" y="385"/>
                      <a:pt x="17" y="385"/>
                    </a:cubicBezTo>
                    <a:cubicBezTo>
                      <a:pt x="5" y="405"/>
                      <a:pt x="5" y="405"/>
                      <a:pt x="5" y="405"/>
                    </a:cubicBezTo>
                    <a:cubicBezTo>
                      <a:pt x="5" y="405"/>
                      <a:pt x="5" y="405"/>
                      <a:pt x="5" y="405"/>
                    </a:cubicBezTo>
                    <a:cubicBezTo>
                      <a:pt x="0" y="413"/>
                      <a:pt x="0" y="413"/>
                      <a:pt x="0" y="413"/>
                    </a:cubicBezTo>
                    <a:cubicBezTo>
                      <a:pt x="62" y="474"/>
                      <a:pt x="62" y="474"/>
                      <a:pt x="62" y="474"/>
                    </a:cubicBezTo>
                    <a:cubicBezTo>
                      <a:pt x="133" y="496"/>
                      <a:pt x="133" y="496"/>
                      <a:pt x="133" y="496"/>
                    </a:cubicBezTo>
                    <a:cubicBezTo>
                      <a:pt x="160" y="453"/>
                      <a:pt x="160" y="453"/>
                      <a:pt x="160" y="453"/>
                    </a:cubicBezTo>
                    <a:cubicBezTo>
                      <a:pt x="160" y="453"/>
                      <a:pt x="160" y="453"/>
                      <a:pt x="160" y="453"/>
                    </a:cubicBezTo>
                    <a:cubicBezTo>
                      <a:pt x="174" y="430"/>
                      <a:pt x="174" y="430"/>
                      <a:pt x="174" y="430"/>
                    </a:cubicBezTo>
                    <a:cubicBezTo>
                      <a:pt x="185" y="413"/>
                      <a:pt x="185" y="413"/>
                      <a:pt x="185" y="413"/>
                    </a:cubicBezTo>
                    <a:cubicBezTo>
                      <a:pt x="199" y="391"/>
                      <a:pt x="199" y="391"/>
                      <a:pt x="199" y="391"/>
                    </a:cubicBezTo>
                    <a:cubicBezTo>
                      <a:pt x="199" y="391"/>
                      <a:pt x="199" y="391"/>
                      <a:pt x="199" y="391"/>
                    </a:cubicBezTo>
                    <a:cubicBezTo>
                      <a:pt x="202" y="386"/>
                      <a:pt x="202" y="386"/>
                      <a:pt x="202" y="386"/>
                    </a:cubicBezTo>
                    <a:cubicBezTo>
                      <a:pt x="210" y="380"/>
                      <a:pt x="218" y="373"/>
                      <a:pt x="227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1" name="Freeform 62"/>
              <p:cNvSpPr>
                <a:spLocks noEditPoints="1"/>
              </p:cNvSpPr>
              <p:nvPr/>
            </p:nvSpPr>
            <p:spPr bwMode="auto">
              <a:xfrm>
                <a:off x="1789" y="2508"/>
                <a:ext cx="1179" cy="1408"/>
              </a:xfrm>
              <a:custGeom>
                <a:avLst/>
                <a:gdLst>
                  <a:gd name="T0" fmla="*/ 354 w 442"/>
                  <a:gd name="T1" fmla="*/ 38 h 526"/>
                  <a:gd name="T2" fmla="*/ 155 w 442"/>
                  <a:gd name="T3" fmla="*/ 47 h 526"/>
                  <a:gd name="T4" fmla="*/ 109 w 442"/>
                  <a:gd name="T5" fmla="*/ 94 h 526"/>
                  <a:gd name="T6" fmla="*/ 80 w 442"/>
                  <a:gd name="T7" fmla="*/ 222 h 526"/>
                  <a:gd name="T8" fmla="*/ 77 w 442"/>
                  <a:gd name="T9" fmla="*/ 277 h 526"/>
                  <a:gd name="T10" fmla="*/ 72 w 442"/>
                  <a:gd name="T11" fmla="*/ 304 h 526"/>
                  <a:gd name="T12" fmla="*/ 39 w 442"/>
                  <a:gd name="T13" fmla="*/ 357 h 526"/>
                  <a:gd name="T14" fmla="*/ 34 w 442"/>
                  <a:gd name="T15" fmla="*/ 364 h 526"/>
                  <a:gd name="T16" fmla="*/ 22 w 442"/>
                  <a:gd name="T17" fmla="*/ 384 h 526"/>
                  <a:gd name="T18" fmla="*/ 10 w 442"/>
                  <a:gd name="T19" fmla="*/ 404 h 526"/>
                  <a:gd name="T20" fmla="*/ 10 w 442"/>
                  <a:gd name="T21" fmla="*/ 404 h 526"/>
                  <a:gd name="T22" fmla="*/ 5 w 442"/>
                  <a:gd name="T23" fmla="*/ 411 h 526"/>
                  <a:gd name="T24" fmla="*/ 8 w 442"/>
                  <a:gd name="T25" fmla="*/ 436 h 526"/>
                  <a:gd name="T26" fmla="*/ 70 w 442"/>
                  <a:gd name="T27" fmla="*/ 497 h 526"/>
                  <a:gd name="T28" fmla="*/ 78 w 442"/>
                  <a:gd name="T29" fmla="*/ 502 h 526"/>
                  <a:gd name="T30" fmla="*/ 150 w 442"/>
                  <a:gd name="T31" fmla="*/ 524 h 526"/>
                  <a:gd name="T32" fmla="*/ 167 w 442"/>
                  <a:gd name="T33" fmla="*/ 521 h 526"/>
                  <a:gd name="T34" fmla="*/ 172 w 442"/>
                  <a:gd name="T35" fmla="*/ 515 h 526"/>
                  <a:gd name="T36" fmla="*/ 199 w 442"/>
                  <a:gd name="T37" fmla="*/ 473 h 526"/>
                  <a:gd name="T38" fmla="*/ 199 w 442"/>
                  <a:gd name="T39" fmla="*/ 472 h 526"/>
                  <a:gd name="T40" fmla="*/ 213 w 442"/>
                  <a:gd name="T41" fmla="*/ 450 h 526"/>
                  <a:gd name="T42" fmla="*/ 224 w 442"/>
                  <a:gd name="T43" fmla="*/ 433 h 526"/>
                  <a:gd name="T44" fmla="*/ 238 w 442"/>
                  <a:gd name="T45" fmla="*/ 411 h 526"/>
                  <a:gd name="T46" fmla="*/ 238 w 442"/>
                  <a:gd name="T47" fmla="*/ 410 h 526"/>
                  <a:gd name="T48" fmla="*/ 239 w 442"/>
                  <a:gd name="T49" fmla="*/ 408 h 526"/>
                  <a:gd name="T50" fmla="*/ 261 w 442"/>
                  <a:gd name="T51" fmla="*/ 392 h 526"/>
                  <a:gd name="T52" fmla="*/ 262 w 442"/>
                  <a:gd name="T53" fmla="*/ 391 h 526"/>
                  <a:gd name="T54" fmla="*/ 262 w 442"/>
                  <a:gd name="T55" fmla="*/ 391 h 526"/>
                  <a:gd name="T56" fmla="*/ 310 w 442"/>
                  <a:gd name="T57" fmla="*/ 365 h 526"/>
                  <a:gd name="T58" fmla="*/ 364 w 442"/>
                  <a:gd name="T59" fmla="*/ 336 h 526"/>
                  <a:gd name="T60" fmla="*/ 411 w 442"/>
                  <a:gd name="T61" fmla="*/ 283 h 526"/>
                  <a:gd name="T62" fmla="*/ 432 w 442"/>
                  <a:gd name="T63" fmla="*/ 148 h 526"/>
                  <a:gd name="T64" fmla="*/ 354 w 442"/>
                  <a:gd name="T65" fmla="*/ 38 h 526"/>
                  <a:gd name="T66" fmla="*/ 394 w 442"/>
                  <a:gd name="T67" fmla="*/ 273 h 526"/>
                  <a:gd name="T68" fmla="*/ 352 w 442"/>
                  <a:gd name="T69" fmla="*/ 319 h 526"/>
                  <a:gd name="T70" fmla="*/ 250 w 442"/>
                  <a:gd name="T71" fmla="*/ 375 h 526"/>
                  <a:gd name="T72" fmla="*/ 249 w 442"/>
                  <a:gd name="T73" fmla="*/ 376 h 526"/>
                  <a:gd name="T74" fmla="*/ 224 w 442"/>
                  <a:gd name="T75" fmla="*/ 395 h 526"/>
                  <a:gd name="T76" fmla="*/ 221 w 442"/>
                  <a:gd name="T77" fmla="*/ 400 h 526"/>
                  <a:gd name="T78" fmla="*/ 221 w 442"/>
                  <a:gd name="T79" fmla="*/ 400 h 526"/>
                  <a:gd name="T80" fmla="*/ 207 w 442"/>
                  <a:gd name="T81" fmla="*/ 422 h 526"/>
                  <a:gd name="T82" fmla="*/ 196 w 442"/>
                  <a:gd name="T83" fmla="*/ 439 h 526"/>
                  <a:gd name="T84" fmla="*/ 182 w 442"/>
                  <a:gd name="T85" fmla="*/ 462 h 526"/>
                  <a:gd name="T86" fmla="*/ 182 w 442"/>
                  <a:gd name="T87" fmla="*/ 462 h 526"/>
                  <a:gd name="T88" fmla="*/ 155 w 442"/>
                  <a:gd name="T89" fmla="*/ 505 h 526"/>
                  <a:gd name="T90" fmla="*/ 84 w 442"/>
                  <a:gd name="T91" fmla="*/ 483 h 526"/>
                  <a:gd name="T92" fmla="*/ 22 w 442"/>
                  <a:gd name="T93" fmla="*/ 422 h 526"/>
                  <a:gd name="T94" fmla="*/ 27 w 442"/>
                  <a:gd name="T95" fmla="*/ 414 h 526"/>
                  <a:gd name="T96" fmla="*/ 27 w 442"/>
                  <a:gd name="T97" fmla="*/ 414 h 526"/>
                  <a:gd name="T98" fmla="*/ 39 w 442"/>
                  <a:gd name="T99" fmla="*/ 394 h 526"/>
                  <a:gd name="T100" fmla="*/ 51 w 442"/>
                  <a:gd name="T101" fmla="*/ 375 h 526"/>
                  <a:gd name="T102" fmla="*/ 51 w 442"/>
                  <a:gd name="T103" fmla="*/ 375 h 526"/>
                  <a:gd name="T104" fmla="*/ 56 w 442"/>
                  <a:gd name="T105" fmla="*/ 367 h 526"/>
                  <a:gd name="T106" fmla="*/ 91 w 442"/>
                  <a:gd name="T107" fmla="*/ 311 h 526"/>
                  <a:gd name="T108" fmla="*/ 97 w 442"/>
                  <a:gd name="T109" fmla="*/ 281 h 526"/>
                  <a:gd name="T110" fmla="*/ 126 w 442"/>
                  <a:gd name="T111" fmla="*/ 105 h 526"/>
                  <a:gd name="T112" fmla="*/ 167 w 442"/>
                  <a:gd name="T113" fmla="*/ 63 h 526"/>
                  <a:gd name="T114" fmla="*/ 343 w 442"/>
                  <a:gd name="T115" fmla="*/ 55 h 526"/>
                  <a:gd name="T116" fmla="*/ 394 w 442"/>
                  <a:gd name="T117" fmla="*/ 273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42" h="526">
                    <a:moveTo>
                      <a:pt x="354" y="38"/>
                    </a:moveTo>
                    <a:cubicBezTo>
                      <a:pt x="293" y="0"/>
                      <a:pt x="215" y="3"/>
                      <a:pt x="155" y="47"/>
                    </a:cubicBezTo>
                    <a:cubicBezTo>
                      <a:pt x="137" y="60"/>
                      <a:pt x="122" y="76"/>
                      <a:pt x="109" y="94"/>
                    </a:cubicBezTo>
                    <a:cubicBezTo>
                      <a:pt x="77" y="141"/>
                      <a:pt x="79" y="184"/>
                      <a:pt x="80" y="222"/>
                    </a:cubicBezTo>
                    <a:cubicBezTo>
                      <a:pt x="80" y="241"/>
                      <a:pt x="80" y="259"/>
                      <a:pt x="77" y="277"/>
                    </a:cubicBezTo>
                    <a:cubicBezTo>
                      <a:pt x="75" y="287"/>
                      <a:pt x="74" y="296"/>
                      <a:pt x="72" y="304"/>
                    </a:cubicBezTo>
                    <a:cubicBezTo>
                      <a:pt x="39" y="357"/>
                      <a:pt x="39" y="357"/>
                      <a:pt x="39" y="357"/>
                    </a:cubicBezTo>
                    <a:cubicBezTo>
                      <a:pt x="34" y="364"/>
                      <a:pt x="34" y="364"/>
                      <a:pt x="34" y="364"/>
                    </a:cubicBezTo>
                    <a:cubicBezTo>
                      <a:pt x="22" y="384"/>
                      <a:pt x="22" y="384"/>
                      <a:pt x="22" y="384"/>
                    </a:cubicBezTo>
                    <a:cubicBezTo>
                      <a:pt x="10" y="404"/>
                      <a:pt x="10" y="404"/>
                      <a:pt x="10" y="404"/>
                    </a:cubicBezTo>
                    <a:cubicBezTo>
                      <a:pt x="10" y="404"/>
                      <a:pt x="10" y="404"/>
                      <a:pt x="10" y="404"/>
                    </a:cubicBezTo>
                    <a:cubicBezTo>
                      <a:pt x="5" y="411"/>
                      <a:pt x="5" y="411"/>
                      <a:pt x="5" y="411"/>
                    </a:cubicBezTo>
                    <a:cubicBezTo>
                      <a:pt x="0" y="419"/>
                      <a:pt x="2" y="429"/>
                      <a:pt x="8" y="436"/>
                    </a:cubicBezTo>
                    <a:cubicBezTo>
                      <a:pt x="70" y="497"/>
                      <a:pt x="70" y="497"/>
                      <a:pt x="70" y="497"/>
                    </a:cubicBezTo>
                    <a:cubicBezTo>
                      <a:pt x="72" y="499"/>
                      <a:pt x="75" y="501"/>
                      <a:pt x="78" y="502"/>
                    </a:cubicBezTo>
                    <a:cubicBezTo>
                      <a:pt x="150" y="524"/>
                      <a:pt x="150" y="524"/>
                      <a:pt x="150" y="524"/>
                    </a:cubicBezTo>
                    <a:cubicBezTo>
                      <a:pt x="156" y="526"/>
                      <a:pt x="162" y="524"/>
                      <a:pt x="167" y="521"/>
                    </a:cubicBezTo>
                    <a:cubicBezTo>
                      <a:pt x="169" y="519"/>
                      <a:pt x="171" y="517"/>
                      <a:pt x="172" y="515"/>
                    </a:cubicBezTo>
                    <a:cubicBezTo>
                      <a:pt x="199" y="473"/>
                      <a:pt x="199" y="473"/>
                      <a:pt x="199" y="473"/>
                    </a:cubicBezTo>
                    <a:cubicBezTo>
                      <a:pt x="199" y="472"/>
                      <a:pt x="199" y="472"/>
                      <a:pt x="199" y="472"/>
                    </a:cubicBezTo>
                    <a:cubicBezTo>
                      <a:pt x="213" y="450"/>
                      <a:pt x="213" y="450"/>
                      <a:pt x="213" y="450"/>
                    </a:cubicBezTo>
                    <a:cubicBezTo>
                      <a:pt x="224" y="433"/>
                      <a:pt x="224" y="433"/>
                      <a:pt x="224" y="433"/>
                    </a:cubicBezTo>
                    <a:cubicBezTo>
                      <a:pt x="238" y="411"/>
                      <a:pt x="238" y="411"/>
                      <a:pt x="238" y="411"/>
                    </a:cubicBezTo>
                    <a:cubicBezTo>
                      <a:pt x="238" y="410"/>
                      <a:pt x="238" y="410"/>
                      <a:pt x="238" y="410"/>
                    </a:cubicBezTo>
                    <a:cubicBezTo>
                      <a:pt x="239" y="408"/>
                      <a:pt x="239" y="408"/>
                      <a:pt x="239" y="408"/>
                    </a:cubicBezTo>
                    <a:cubicBezTo>
                      <a:pt x="246" y="403"/>
                      <a:pt x="253" y="398"/>
                      <a:pt x="261" y="392"/>
                    </a:cubicBezTo>
                    <a:cubicBezTo>
                      <a:pt x="262" y="391"/>
                      <a:pt x="262" y="391"/>
                      <a:pt x="262" y="391"/>
                    </a:cubicBezTo>
                    <a:cubicBezTo>
                      <a:pt x="262" y="391"/>
                      <a:pt x="262" y="391"/>
                      <a:pt x="262" y="391"/>
                    </a:cubicBezTo>
                    <a:cubicBezTo>
                      <a:pt x="277" y="381"/>
                      <a:pt x="293" y="373"/>
                      <a:pt x="310" y="365"/>
                    </a:cubicBezTo>
                    <a:cubicBezTo>
                      <a:pt x="328" y="357"/>
                      <a:pt x="346" y="349"/>
                      <a:pt x="364" y="336"/>
                    </a:cubicBezTo>
                    <a:cubicBezTo>
                      <a:pt x="384" y="321"/>
                      <a:pt x="399" y="304"/>
                      <a:pt x="411" y="283"/>
                    </a:cubicBezTo>
                    <a:cubicBezTo>
                      <a:pt x="435" y="241"/>
                      <a:pt x="442" y="193"/>
                      <a:pt x="432" y="148"/>
                    </a:cubicBezTo>
                    <a:cubicBezTo>
                      <a:pt x="422" y="102"/>
                      <a:pt x="394" y="63"/>
                      <a:pt x="354" y="38"/>
                    </a:cubicBezTo>
                    <a:moveTo>
                      <a:pt x="394" y="273"/>
                    </a:moveTo>
                    <a:cubicBezTo>
                      <a:pt x="382" y="294"/>
                      <a:pt x="368" y="308"/>
                      <a:pt x="352" y="319"/>
                    </a:cubicBezTo>
                    <a:cubicBezTo>
                      <a:pt x="320" y="343"/>
                      <a:pt x="283" y="351"/>
                      <a:pt x="250" y="375"/>
                    </a:cubicBezTo>
                    <a:cubicBezTo>
                      <a:pt x="249" y="376"/>
                      <a:pt x="249" y="376"/>
                      <a:pt x="249" y="376"/>
                    </a:cubicBezTo>
                    <a:cubicBezTo>
                      <a:pt x="240" y="382"/>
                      <a:pt x="232" y="389"/>
                      <a:pt x="224" y="395"/>
                    </a:cubicBezTo>
                    <a:cubicBezTo>
                      <a:pt x="221" y="400"/>
                      <a:pt x="221" y="400"/>
                      <a:pt x="221" y="400"/>
                    </a:cubicBezTo>
                    <a:cubicBezTo>
                      <a:pt x="221" y="400"/>
                      <a:pt x="221" y="400"/>
                      <a:pt x="221" y="400"/>
                    </a:cubicBezTo>
                    <a:cubicBezTo>
                      <a:pt x="207" y="422"/>
                      <a:pt x="207" y="422"/>
                      <a:pt x="207" y="422"/>
                    </a:cubicBezTo>
                    <a:cubicBezTo>
                      <a:pt x="196" y="439"/>
                      <a:pt x="196" y="439"/>
                      <a:pt x="196" y="439"/>
                    </a:cubicBezTo>
                    <a:cubicBezTo>
                      <a:pt x="182" y="462"/>
                      <a:pt x="182" y="462"/>
                      <a:pt x="182" y="462"/>
                    </a:cubicBezTo>
                    <a:cubicBezTo>
                      <a:pt x="182" y="462"/>
                      <a:pt x="182" y="462"/>
                      <a:pt x="182" y="462"/>
                    </a:cubicBezTo>
                    <a:cubicBezTo>
                      <a:pt x="155" y="505"/>
                      <a:pt x="155" y="505"/>
                      <a:pt x="155" y="505"/>
                    </a:cubicBezTo>
                    <a:cubicBezTo>
                      <a:pt x="84" y="483"/>
                      <a:pt x="84" y="483"/>
                      <a:pt x="84" y="483"/>
                    </a:cubicBezTo>
                    <a:cubicBezTo>
                      <a:pt x="22" y="422"/>
                      <a:pt x="22" y="422"/>
                      <a:pt x="22" y="422"/>
                    </a:cubicBezTo>
                    <a:cubicBezTo>
                      <a:pt x="27" y="414"/>
                      <a:pt x="27" y="414"/>
                      <a:pt x="27" y="414"/>
                    </a:cubicBezTo>
                    <a:cubicBezTo>
                      <a:pt x="27" y="414"/>
                      <a:pt x="27" y="414"/>
                      <a:pt x="27" y="41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51" y="375"/>
                      <a:pt x="51" y="375"/>
                      <a:pt x="51" y="375"/>
                    </a:cubicBezTo>
                    <a:cubicBezTo>
                      <a:pt x="51" y="375"/>
                      <a:pt x="51" y="375"/>
                      <a:pt x="51" y="375"/>
                    </a:cubicBezTo>
                    <a:cubicBezTo>
                      <a:pt x="56" y="367"/>
                      <a:pt x="56" y="367"/>
                      <a:pt x="56" y="367"/>
                    </a:cubicBezTo>
                    <a:cubicBezTo>
                      <a:pt x="91" y="311"/>
                      <a:pt x="91" y="311"/>
                      <a:pt x="91" y="311"/>
                    </a:cubicBezTo>
                    <a:cubicBezTo>
                      <a:pt x="93" y="302"/>
                      <a:pt x="95" y="292"/>
                      <a:pt x="97" y="281"/>
                    </a:cubicBezTo>
                    <a:cubicBezTo>
                      <a:pt x="108" y="222"/>
                      <a:pt x="83" y="168"/>
                      <a:pt x="126" y="105"/>
                    </a:cubicBezTo>
                    <a:cubicBezTo>
                      <a:pt x="137" y="89"/>
                      <a:pt x="151" y="74"/>
                      <a:pt x="167" y="63"/>
                    </a:cubicBezTo>
                    <a:cubicBezTo>
                      <a:pt x="218" y="26"/>
                      <a:pt x="287" y="20"/>
                      <a:pt x="343" y="55"/>
                    </a:cubicBezTo>
                    <a:cubicBezTo>
                      <a:pt x="418" y="101"/>
                      <a:pt x="437" y="197"/>
                      <a:pt x="394" y="27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2" name="Freeform 63"/>
              <p:cNvSpPr/>
              <p:nvPr/>
            </p:nvSpPr>
            <p:spPr bwMode="auto">
              <a:xfrm>
                <a:off x="1959" y="2532"/>
                <a:ext cx="995" cy="1212"/>
              </a:xfrm>
              <a:custGeom>
                <a:avLst/>
                <a:gdLst>
                  <a:gd name="T0" fmla="*/ 330 w 373"/>
                  <a:gd name="T1" fmla="*/ 264 h 453"/>
                  <a:gd name="T2" fmla="*/ 279 w 373"/>
                  <a:gd name="T3" fmla="*/ 46 h 453"/>
                  <a:gd name="T4" fmla="*/ 62 w 373"/>
                  <a:gd name="T5" fmla="*/ 96 h 453"/>
                  <a:gd name="T6" fmla="*/ 33 w 373"/>
                  <a:gd name="T7" fmla="*/ 272 h 453"/>
                  <a:gd name="T8" fmla="*/ 42 w 373"/>
                  <a:gd name="T9" fmla="*/ 427 h 453"/>
                  <a:gd name="T10" fmla="*/ 185 w 373"/>
                  <a:gd name="T11" fmla="*/ 367 h 453"/>
                  <a:gd name="T12" fmla="*/ 330 w 373"/>
                  <a:gd name="T13" fmla="*/ 264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3" h="453">
                    <a:moveTo>
                      <a:pt x="330" y="264"/>
                    </a:moveTo>
                    <a:cubicBezTo>
                      <a:pt x="373" y="188"/>
                      <a:pt x="354" y="92"/>
                      <a:pt x="279" y="46"/>
                    </a:cubicBezTo>
                    <a:cubicBezTo>
                      <a:pt x="205" y="0"/>
                      <a:pt x="111" y="24"/>
                      <a:pt x="62" y="96"/>
                    </a:cubicBezTo>
                    <a:cubicBezTo>
                      <a:pt x="19" y="159"/>
                      <a:pt x="44" y="213"/>
                      <a:pt x="33" y="272"/>
                    </a:cubicBezTo>
                    <a:cubicBezTo>
                      <a:pt x="16" y="365"/>
                      <a:pt x="0" y="401"/>
                      <a:pt x="42" y="427"/>
                    </a:cubicBezTo>
                    <a:cubicBezTo>
                      <a:pt x="84" y="453"/>
                      <a:pt x="109" y="423"/>
                      <a:pt x="185" y="367"/>
                    </a:cubicBezTo>
                    <a:cubicBezTo>
                      <a:pt x="233" y="331"/>
                      <a:pt x="292" y="330"/>
                      <a:pt x="330" y="264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3" name="Freeform 64"/>
              <p:cNvSpPr/>
              <p:nvPr/>
            </p:nvSpPr>
            <p:spPr bwMode="auto">
              <a:xfrm>
                <a:off x="1847" y="3340"/>
                <a:ext cx="542" cy="519"/>
              </a:xfrm>
              <a:custGeom>
                <a:avLst/>
                <a:gdLst>
                  <a:gd name="T0" fmla="*/ 184 w 542"/>
                  <a:gd name="T1" fmla="*/ 0 h 519"/>
                  <a:gd name="T2" fmla="*/ 0 w 542"/>
                  <a:gd name="T3" fmla="*/ 297 h 519"/>
                  <a:gd name="T4" fmla="*/ 166 w 542"/>
                  <a:gd name="T5" fmla="*/ 461 h 519"/>
                  <a:gd name="T6" fmla="*/ 355 w 542"/>
                  <a:gd name="T7" fmla="*/ 519 h 519"/>
                  <a:gd name="T8" fmla="*/ 542 w 542"/>
                  <a:gd name="T9" fmla="*/ 222 h 519"/>
                  <a:gd name="T10" fmla="*/ 184 w 542"/>
                  <a:gd name="T1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2" h="519">
                    <a:moveTo>
                      <a:pt x="184" y="0"/>
                    </a:moveTo>
                    <a:lnTo>
                      <a:pt x="0" y="297"/>
                    </a:lnTo>
                    <a:lnTo>
                      <a:pt x="166" y="461"/>
                    </a:lnTo>
                    <a:lnTo>
                      <a:pt x="355" y="519"/>
                    </a:lnTo>
                    <a:lnTo>
                      <a:pt x="542" y="222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4" name="Freeform 65"/>
              <p:cNvSpPr/>
              <p:nvPr/>
            </p:nvSpPr>
            <p:spPr bwMode="auto">
              <a:xfrm>
                <a:off x="1847" y="3340"/>
                <a:ext cx="542" cy="519"/>
              </a:xfrm>
              <a:custGeom>
                <a:avLst/>
                <a:gdLst>
                  <a:gd name="T0" fmla="*/ 184 w 542"/>
                  <a:gd name="T1" fmla="*/ 0 h 519"/>
                  <a:gd name="T2" fmla="*/ 0 w 542"/>
                  <a:gd name="T3" fmla="*/ 297 h 519"/>
                  <a:gd name="T4" fmla="*/ 166 w 542"/>
                  <a:gd name="T5" fmla="*/ 461 h 519"/>
                  <a:gd name="T6" fmla="*/ 355 w 542"/>
                  <a:gd name="T7" fmla="*/ 519 h 519"/>
                  <a:gd name="T8" fmla="*/ 542 w 542"/>
                  <a:gd name="T9" fmla="*/ 222 h 519"/>
                  <a:gd name="T10" fmla="*/ 184 w 542"/>
                  <a:gd name="T1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2" h="519">
                    <a:moveTo>
                      <a:pt x="184" y="0"/>
                    </a:moveTo>
                    <a:lnTo>
                      <a:pt x="0" y="297"/>
                    </a:lnTo>
                    <a:lnTo>
                      <a:pt x="166" y="461"/>
                    </a:lnTo>
                    <a:lnTo>
                      <a:pt x="355" y="519"/>
                    </a:lnTo>
                    <a:lnTo>
                      <a:pt x="542" y="222"/>
                    </a:lnTo>
                    <a:lnTo>
                      <a:pt x="1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5" name="Freeform 66"/>
              <p:cNvSpPr/>
              <p:nvPr/>
            </p:nvSpPr>
            <p:spPr bwMode="auto">
              <a:xfrm>
                <a:off x="1861" y="3557"/>
                <a:ext cx="451" cy="187"/>
              </a:xfrm>
              <a:custGeom>
                <a:avLst/>
                <a:gdLst>
                  <a:gd name="T0" fmla="*/ 37 w 451"/>
                  <a:gd name="T1" fmla="*/ 0 h 187"/>
                  <a:gd name="T2" fmla="*/ 0 w 451"/>
                  <a:gd name="T3" fmla="*/ 59 h 187"/>
                  <a:gd name="T4" fmla="*/ 413 w 451"/>
                  <a:gd name="T5" fmla="*/ 187 h 187"/>
                  <a:gd name="T6" fmla="*/ 451 w 451"/>
                  <a:gd name="T7" fmla="*/ 126 h 187"/>
                  <a:gd name="T8" fmla="*/ 37 w 451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1" h="187">
                    <a:moveTo>
                      <a:pt x="37" y="0"/>
                    </a:moveTo>
                    <a:lnTo>
                      <a:pt x="0" y="59"/>
                    </a:lnTo>
                    <a:lnTo>
                      <a:pt x="413" y="187"/>
                    </a:lnTo>
                    <a:lnTo>
                      <a:pt x="451" y="126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6" name="Freeform 67"/>
              <p:cNvSpPr/>
              <p:nvPr/>
            </p:nvSpPr>
            <p:spPr bwMode="auto">
              <a:xfrm>
                <a:off x="1925" y="3453"/>
                <a:ext cx="453" cy="184"/>
              </a:xfrm>
              <a:custGeom>
                <a:avLst/>
                <a:gdLst>
                  <a:gd name="T0" fmla="*/ 453 w 453"/>
                  <a:gd name="T1" fmla="*/ 125 h 184"/>
                  <a:gd name="T2" fmla="*/ 37 w 453"/>
                  <a:gd name="T3" fmla="*/ 0 h 184"/>
                  <a:gd name="T4" fmla="*/ 0 w 453"/>
                  <a:gd name="T5" fmla="*/ 59 h 184"/>
                  <a:gd name="T6" fmla="*/ 416 w 453"/>
                  <a:gd name="T7" fmla="*/ 184 h 184"/>
                  <a:gd name="T8" fmla="*/ 453 w 453"/>
                  <a:gd name="T9" fmla="*/ 125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3" h="184">
                    <a:moveTo>
                      <a:pt x="453" y="125"/>
                    </a:moveTo>
                    <a:lnTo>
                      <a:pt x="37" y="0"/>
                    </a:lnTo>
                    <a:lnTo>
                      <a:pt x="0" y="59"/>
                    </a:lnTo>
                    <a:lnTo>
                      <a:pt x="416" y="184"/>
                    </a:lnTo>
                    <a:lnTo>
                      <a:pt x="453" y="125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7" name="Freeform 68"/>
              <p:cNvSpPr/>
              <p:nvPr/>
            </p:nvSpPr>
            <p:spPr bwMode="auto">
              <a:xfrm>
                <a:off x="1925" y="3453"/>
                <a:ext cx="453" cy="184"/>
              </a:xfrm>
              <a:custGeom>
                <a:avLst/>
                <a:gdLst>
                  <a:gd name="T0" fmla="*/ 453 w 453"/>
                  <a:gd name="T1" fmla="*/ 125 h 184"/>
                  <a:gd name="T2" fmla="*/ 37 w 453"/>
                  <a:gd name="T3" fmla="*/ 0 h 184"/>
                  <a:gd name="T4" fmla="*/ 0 w 453"/>
                  <a:gd name="T5" fmla="*/ 59 h 184"/>
                  <a:gd name="T6" fmla="*/ 416 w 453"/>
                  <a:gd name="T7" fmla="*/ 184 h 184"/>
                  <a:gd name="T8" fmla="*/ 453 w 453"/>
                  <a:gd name="T9" fmla="*/ 125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3" h="184">
                    <a:moveTo>
                      <a:pt x="453" y="125"/>
                    </a:moveTo>
                    <a:lnTo>
                      <a:pt x="37" y="0"/>
                    </a:lnTo>
                    <a:lnTo>
                      <a:pt x="0" y="59"/>
                    </a:lnTo>
                    <a:lnTo>
                      <a:pt x="416" y="184"/>
                    </a:lnTo>
                    <a:lnTo>
                      <a:pt x="453" y="1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8" name="Freeform 69"/>
              <p:cNvSpPr/>
              <p:nvPr/>
            </p:nvSpPr>
            <p:spPr bwMode="auto">
              <a:xfrm>
                <a:off x="4904" y="1892"/>
                <a:ext cx="1107" cy="1328"/>
              </a:xfrm>
              <a:custGeom>
                <a:avLst/>
                <a:gdLst>
                  <a:gd name="T0" fmla="*/ 340 w 415"/>
                  <a:gd name="T1" fmla="*/ 272 h 496"/>
                  <a:gd name="T2" fmla="*/ 311 w 415"/>
                  <a:gd name="T3" fmla="*/ 96 h 496"/>
                  <a:gd name="T4" fmla="*/ 94 w 415"/>
                  <a:gd name="T5" fmla="*/ 46 h 496"/>
                  <a:gd name="T6" fmla="*/ 43 w 415"/>
                  <a:gd name="T7" fmla="*/ 263 h 496"/>
                  <a:gd name="T8" fmla="*/ 188 w 415"/>
                  <a:gd name="T9" fmla="*/ 367 h 496"/>
                  <a:gd name="T10" fmla="*/ 213 w 415"/>
                  <a:gd name="T11" fmla="*/ 385 h 496"/>
                  <a:gd name="T12" fmla="*/ 248 w 415"/>
                  <a:gd name="T13" fmla="*/ 442 h 496"/>
                  <a:gd name="T14" fmla="*/ 252 w 415"/>
                  <a:gd name="T15" fmla="*/ 449 h 496"/>
                  <a:gd name="T16" fmla="*/ 252 w 415"/>
                  <a:gd name="T17" fmla="*/ 449 h 496"/>
                  <a:gd name="T18" fmla="*/ 264 w 415"/>
                  <a:gd name="T19" fmla="*/ 468 h 496"/>
                  <a:gd name="T20" fmla="*/ 277 w 415"/>
                  <a:gd name="T21" fmla="*/ 488 h 496"/>
                  <a:gd name="T22" fmla="*/ 281 w 415"/>
                  <a:gd name="T23" fmla="*/ 496 h 496"/>
                  <a:gd name="T24" fmla="*/ 364 w 415"/>
                  <a:gd name="T25" fmla="*/ 467 h 496"/>
                  <a:gd name="T26" fmla="*/ 415 w 415"/>
                  <a:gd name="T27" fmla="*/ 413 h 496"/>
                  <a:gd name="T28" fmla="*/ 388 w 415"/>
                  <a:gd name="T29" fmla="*/ 370 h 496"/>
                  <a:gd name="T30" fmla="*/ 388 w 415"/>
                  <a:gd name="T31" fmla="*/ 370 h 496"/>
                  <a:gd name="T32" fmla="*/ 374 w 415"/>
                  <a:gd name="T33" fmla="*/ 347 h 496"/>
                  <a:gd name="T34" fmla="*/ 363 w 415"/>
                  <a:gd name="T35" fmla="*/ 330 h 496"/>
                  <a:gd name="T36" fmla="*/ 350 w 415"/>
                  <a:gd name="T37" fmla="*/ 308 h 496"/>
                  <a:gd name="T38" fmla="*/ 346 w 415"/>
                  <a:gd name="T39" fmla="*/ 302 h 496"/>
                  <a:gd name="T40" fmla="*/ 340 w 415"/>
                  <a:gd name="T41" fmla="*/ 272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5" h="496">
                    <a:moveTo>
                      <a:pt x="340" y="272"/>
                    </a:moveTo>
                    <a:cubicBezTo>
                      <a:pt x="330" y="213"/>
                      <a:pt x="354" y="159"/>
                      <a:pt x="311" y="96"/>
                    </a:cubicBezTo>
                    <a:cubicBezTo>
                      <a:pt x="262" y="24"/>
                      <a:pt x="168" y="0"/>
                      <a:pt x="94" y="46"/>
                    </a:cubicBezTo>
                    <a:cubicBezTo>
                      <a:pt x="20" y="92"/>
                      <a:pt x="0" y="188"/>
                      <a:pt x="43" y="263"/>
                    </a:cubicBezTo>
                    <a:cubicBezTo>
                      <a:pt x="81" y="330"/>
                      <a:pt x="140" y="331"/>
                      <a:pt x="188" y="367"/>
                    </a:cubicBezTo>
                    <a:cubicBezTo>
                      <a:pt x="197" y="373"/>
                      <a:pt x="205" y="380"/>
                      <a:pt x="213" y="385"/>
                    </a:cubicBezTo>
                    <a:cubicBezTo>
                      <a:pt x="248" y="442"/>
                      <a:pt x="248" y="442"/>
                      <a:pt x="248" y="442"/>
                    </a:cubicBezTo>
                    <a:cubicBezTo>
                      <a:pt x="252" y="449"/>
                      <a:pt x="252" y="449"/>
                      <a:pt x="252" y="449"/>
                    </a:cubicBezTo>
                    <a:cubicBezTo>
                      <a:pt x="252" y="449"/>
                      <a:pt x="252" y="449"/>
                      <a:pt x="252" y="449"/>
                    </a:cubicBezTo>
                    <a:cubicBezTo>
                      <a:pt x="264" y="468"/>
                      <a:pt x="264" y="468"/>
                      <a:pt x="264" y="468"/>
                    </a:cubicBezTo>
                    <a:cubicBezTo>
                      <a:pt x="277" y="488"/>
                      <a:pt x="277" y="488"/>
                      <a:pt x="277" y="488"/>
                    </a:cubicBezTo>
                    <a:cubicBezTo>
                      <a:pt x="281" y="496"/>
                      <a:pt x="281" y="496"/>
                      <a:pt x="281" y="496"/>
                    </a:cubicBezTo>
                    <a:cubicBezTo>
                      <a:pt x="364" y="467"/>
                      <a:pt x="364" y="467"/>
                      <a:pt x="364" y="467"/>
                    </a:cubicBezTo>
                    <a:cubicBezTo>
                      <a:pt x="415" y="413"/>
                      <a:pt x="415" y="413"/>
                      <a:pt x="415" y="413"/>
                    </a:cubicBezTo>
                    <a:cubicBezTo>
                      <a:pt x="388" y="370"/>
                      <a:pt x="388" y="370"/>
                      <a:pt x="388" y="370"/>
                    </a:cubicBezTo>
                    <a:cubicBezTo>
                      <a:pt x="388" y="370"/>
                      <a:pt x="388" y="370"/>
                      <a:pt x="388" y="370"/>
                    </a:cubicBezTo>
                    <a:cubicBezTo>
                      <a:pt x="374" y="347"/>
                      <a:pt x="374" y="347"/>
                      <a:pt x="374" y="347"/>
                    </a:cubicBezTo>
                    <a:cubicBezTo>
                      <a:pt x="363" y="330"/>
                      <a:pt x="363" y="330"/>
                      <a:pt x="363" y="330"/>
                    </a:cubicBezTo>
                    <a:cubicBezTo>
                      <a:pt x="350" y="308"/>
                      <a:pt x="350" y="308"/>
                      <a:pt x="350" y="308"/>
                    </a:cubicBezTo>
                    <a:cubicBezTo>
                      <a:pt x="346" y="302"/>
                      <a:pt x="346" y="302"/>
                      <a:pt x="346" y="302"/>
                    </a:cubicBezTo>
                    <a:cubicBezTo>
                      <a:pt x="344" y="293"/>
                      <a:pt x="342" y="283"/>
                      <a:pt x="340" y="27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9" name="Freeform 70"/>
              <p:cNvSpPr>
                <a:spLocks noEditPoints="1"/>
              </p:cNvSpPr>
              <p:nvPr/>
            </p:nvSpPr>
            <p:spPr bwMode="auto">
              <a:xfrm>
                <a:off x="4880" y="1882"/>
                <a:ext cx="1187" cy="1397"/>
              </a:xfrm>
              <a:custGeom>
                <a:avLst/>
                <a:gdLst>
                  <a:gd name="T0" fmla="*/ 441 w 445"/>
                  <a:gd name="T1" fmla="*/ 406 h 522"/>
                  <a:gd name="T2" fmla="*/ 414 w 445"/>
                  <a:gd name="T3" fmla="*/ 363 h 522"/>
                  <a:gd name="T4" fmla="*/ 414 w 445"/>
                  <a:gd name="T5" fmla="*/ 363 h 522"/>
                  <a:gd name="T6" fmla="*/ 400 w 445"/>
                  <a:gd name="T7" fmla="*/ 341 h 522"/>
                  <a:gd name="T8" fmla="*/ 389 w 445"/>
                  <a:gd name="T9" fmla="*/ 324 h 522"/>
                  <a:gd name="T10" fmla="*/ 376 w 445"/>
                  <a:gd name="T11" fmla="*/ 301 h 522"/>
                  <a:gd name="T12" fmla="*/ 375 w 445"/>
                  <a:gd name="T13" fmla="*/ 301 h 522"/>
                  <a:gd name="T14" fmla="*/ 374 w 445"/>
                  <a:gd name="T15" fmla="*/ 299 h 522"/>
                  <a:gd name="T16" fmla="*/ 369 w 445"/>
                  <a:gd name="T17" fmla="*/ 272 h 522"/>
                  <a:gd name="T18" fmla="*/ 369 w 445"/>
                  <a:gd name="T19" fmla="*/ 271 h 522"/>
                  <a:gd name="T20" fmla="*/ 369 w 445"/>
                  <a:gd name="T21" fmla="*/ 271 h 522"/>
                  <a:gd name="T22" fmla="*/ 367 w 445"/>
                  <a:gd name="T23" fmla="*/ 217 h 522"/>
                  <a:gd name="T24" fmla="*/ 364 w 445"/>
                  <a:gd name="T25" fmla="*/ 155 h 522"/>
                  <a:gd name="T26" fmla="*/ 337 w 445"/>
                  <a:gd name="T27" fmla="*/ 89 h 522"/>
                  <a:gd name="T28" fmla="*/ 226 w 445"/>
                  <a:gd name="T29" fmla="*/ 11 h 522"/>
                  <a:gd name="T30" fmla="*/ 92 w 445"/>
                  <a:gd name="T31" fmla="*/ 33 h 522"/>
                  <a:gd name="T32" fmla="*/ 12 w 445"/>
                  <a:gd name="T33" fmla="*/ 215 h 522"/>
                  <a:gd name="T34" fmla="*/ 35 w 445"/>
                  <a:gd name="T35" fmla="*/ 277 h 522"/>
                  <a:gd name="T36" fmla="*/ 136 w 445"/>
                  <a:gd name="T37" fmla="*/ 360 h 522"/>
                  <a:gd name="T38" fmla="*/ 185 w 445"/>
                  <a:gd name="T39" fmla="*/ 387 h 522"/>
                  <a:gd name="T40" fmla="*/ 207 w 445"/>
                  <a:gd name="T41" fmla="*/ 403 h 522"/>
                  <a:gd name="T42" fmla="*/ 240 w 445"/>
                  <a:gd name="T43" fmla="*/ 456 h 522"/>
                  <a:gd name="T44" fmla="*/ 244 w 445"/>
                  <a:gd name="T45" fmla="*/ 464 h 522"/>
                  <a:gd name="T46" fmla="*/ 256 w 445"/>
                  <a:gd name="T47" fmla="*/ 483 h 522"/>
                  <a:gd name="T48" fmla="*/ 269 w 445"/>
                  <a:gd name="T49" fmla="*/ 503 h 522"/>
                  <a:gd name="T50" fmla="*/ 269 w 445"/>
                  <a:gd name="T51" fmla="*/ 503 h 522"/>
                  <a:gd name="T52" fmla="*/ 273 w 445"/>
                  <a:gd name="T53" fmla="*/ 510 h 522"/>
                  <a:gd name="T54" fmla="*/ 297 w 445"/>
                  <a:gd name="T55" fmla="*/ 519 h 522"/>
                  <a:gd name="T56" fmla="*/ 379 w 445"/>
                  <a:gd name="T57" fmla="*/ 490 h 522"/>
                  <a:gd name="T58" fmla="*/ 387 w 445"/>
                  <a:gd name="T59" fmla="*/ 485 h 522"/>
                  <a:gd name="T60" fmla="*/ 438 w 445"/>
                  <a:gd name="T61" fmla="*/ 430 h 522"/>
                  <a:gd name="T62" fmla="*/ 443 w 445"/>
                  <a:gd name="T63" fmla="*/ 413 h 522"/>
                  <a:gd name="T64" fmla="*/ 441 w 445"/>
                  <a:gd name="T65" fmla="*/ 406 h 522"/>
                  <a:gd name="T66" fmla="*/ 373 w 445"/>
                  <a:gd name="T67" fmla="*/ 471 h 522"/>
                  <a:gd name="T68" fmla="*/ 290 w 445"/>
                  <a:gd name="T69" fmla="*/ 500 h 522"/>
                  <a:gd name="T70" fmla="*/ 286 w 445"/>
                  <a:gd name="T71" fmla="*/ 492 h 522"/>
                  <a:gd name="T72" fmla="*/ 273 w 445"/>
                  <a:gd name="T73" fmla="*/ 472 h 522"/>
                  <a:gd name="T74" fmla="*/ 261 w 445"/>
                  <a:gd name="T75" fmla="*/ 453 h 522"/>
                  <a:gd name="T76" fmla="*/ 261 w 445"/>
                  <a:gd name="T77" fmla="*/ 453 h 522"/>
                  <a:gd name="T78" fmla="*/ 257 w 445"/>
                  <a:gd name="T79" fmla="*/ 446 h 522"/>
                  <a:gd name="T80" fmla="*/ 222 w 445"/>
                  <a:gd name="T81" fmla="*/ 389 h 522"/>
                  <a:gd name="T82" fmla="*/ 197 w 445"/>
                  <a:gd name="T83" fmla="*/ 371 h 522"/>
                  <a:gd name="T84" fmla="*/ 52 w 445"/>
                  <a:gd name="T85" fmla="*/ 267 h 522"/>
                  <a:gd name="T86" fmla="*/ 32 w 445"/>
                  <a:gd name="T87" fmla="*/ 212 h 522"/>
                  <a:gd name="T88" fmla="*/ 103 w 445"/>
                  <a:gd name="T89" fmla="*/ 50 h 522"/>
                  <a:gd name="T90" fmla="*/ 320 w 445"/>
                  <a:gd name="T91" fmla="*/ 100 h 522"/>
                  <a:gd name="T92" fmla="*/ 344 w 445"/>
                  <a:gd name="T93" fmla="*/ 158 h 522"/>
                  <a:gd name="T94" fmla="*/ 349 w 445"/>
                  <a:gd name="T95" fmla="*/ 274 h 522"/>
                  <a:gd name="T96" fmla="*/ 349 w 445"/>
                  <a:gd name="T97" fmla="*/ 276 h 522"/>
                  <a:gd name="T98" fmla="*/ 355 w 445"/>
                  <a:gd name="T99" fmla="*/ 306 h 522"/>
                  <a:gd name="T100" fmla="*/ 359 w 445"/>
                  <a:gd name="T101" fmla="*/ 312 h 522"/>
                  <a:gd name="T102" fmla="*/ 372 w 445"/>
                  <a:gd name="T103" fmla="*/ 334 h 522"/>
                  <a:gd name="T104" fmla="*/ 383 w 445"/>
                  <a:gd name="T105" fmla="*/ 351 h 522"/>
                  <a:gd name="T106" fmla="*/ 397 w 445"/>
                  <a:gd name="T107" fmla="*/ 374 h 522"/>
                  <a:gd name="T108" fmla="*/ 397 w 445"/>
                  <a:gd name="T109" fmla="*/ 374 h 522"/>
                  <a:gd name="T110" fmla="*/ 424 w 445"/>
                  <a:gd name="T111" fmla="*/ 417 h 522"/>
                  <a:gd name="T112" fmla="*/ 373 w 445"/>
                  <a:gd name="T113" fmla="*/ 471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45" h="522">
                    <a:moveTo>
                      <a:pt x="441" y="406"/>
                    </a:moveTo>
                    <a:cubicBezTo>
                      <a:pt x="414" y="363"/>
                      <a:pt x="414" y="363"/>
                      <a:pt x="414" y="363"/>
                    </a:cubicBezTo>
                    <a:cubicBezTo>
                      <a:pt x="414" y="363"/>
                      <a:pt x="414" y="363"/>
                      <a:pt x="414" y="363"/>
                    </a:cubicBezTo>
                    <a:cubicBezTo>
                      <a:pt x="400" y="341"/>
                      <a:pt x="400" y="341"/>
                      <a:pt x="400" y="341"/>
                    </a:cubicBezTo>
                    <a:cubicBezTo>
                      <a:pt x="389" y="324"/>
                      <a:pt x="389" y="324"/>
                      <a:pt x="389" y="324"/>
                    </a:cubicBezTo>
                    <a:cubicBezTo>
                      <a:pt x="376" y="301"/>
                      <a:pt x="376" y="301"/>
                      <a:pt x="376" y="301"/>
                    </a:cubicBezTo>
                    <a:cubicBezTo>
                      <a:pt x="375" y="301"/>
                      <a:pt x="375" y="301"/>
                      <a:pt x="375" y="301"/>
                    </a:cubicBezTo>
                    <a:cubicBezTo>
                      <a:pt x="374" y="299"/>
                      <a:pt x="374" y="299"/>
                      <a:pt x="374" y="299"/>
                    </a:cubicBezTo>
                    <a:cubicBezTo>
                      <a:pt x="373" y="291"/>
                      <a:pt x="371" y="282"/>
                      <a:pt x="369" y="272"/>
                    </a:cubicBezTo>
                    <a:cubicBezTo>
                      <a:pt x="369" y="271"/>
                      <a:pt x="369" y="271"/>
                      <a:pt x="369" y="271"/>
                    </a:cubicBezTo>
                    <a:cubicBezTo>
                      <a:pt x="369" y="271"/>
                      <a:pt x="369" y="271"/>
                      <a:pt x="369" y="271"/>
                    </a:cubicBezTo>
                    <a:cubicBezTo>
                      <a:pt x="366" y="253"/>
                      <a:pt x="366" y="236"/>
                      <a:pt x="367" y="217"/>
                    </a:cubicBezTo>
                    <a:cubicBezTo>
                      <a:pt x="367" y="197"/>
                      <a:pt x="368" y="176"/>
                      <a:pt x="364" y="155"/>
                    </a:cubicBezTo>
                    <a:cubicBezTo>
                      <a:pt x="360" y="131"/>
                      <a:pt x="351" y="110"/>
                      <a:pt x="337" y="89"/>
                    </a:cubicBezTo>
                    <a:cubicBezTo>
                      <a:pt x="310" y="50"/>
                      <a:pt x="271" y="22"/>
                      <a:pt x="226" y="11"/>
                    </a:cubicBezTo>
                    <a:cubicBezTo>
                      <a:pt x="180" y="0"/>
                      <a:pt x="132" y="8"/>
                      <a:pt x="92" y="33"/>
                    </a:cubicBezTo>
                    <a:cubicBezTo>
                      <a:pt x="31" y="71"/>
                      <a:pt x="0" y="142"/>
                      <a:pt x="12" y="215"/>
                    </a:cubicBezTo>
                    <a:cubicBezTo>
                      <a:pt x="16" y="237"/>
                      <a:pt x="24" y="258"/>
                      <a:pt x="35" y="277"/>
                    </a:cubicBezTo>
                    <a:cubicBezTo>
                      <a:pt x="62" y="326"/>
                      <a:pt x="102" y="344"/>
                      <a:pt x="136" y="360"/>
                    </a:cubicBezTo>
                    <a:cubicBezTo>
                      <a:pt x="154" y="368"/>
                      <a:pt x="170" y="376"/>
                      <a:pt x="185" y="387"/>
                    </a:cubicBezTo>
                    <a:cubicBezTo>
                      <a:pt x="193" y="393"/>
                      <a:pt x="200" y="398"/>
                      <a:pt x="207" y="403"/>
                    </a:cubicBezTo>
                    <a:cubicBezTo>
                      <a:pt x="240" y="456"/>
                      <a:pt x="240" y="456"/>
                      <a:pt x="240" y="456"/>
                    </a:cubicBezTo>
                    <a:cubicBezTo>
                      <a:pt x="244" y="464"/>
                      <a:pt x="244" y="464"/>
                      <a:pt x="244" y="464"/>
                    </a:cubicBezTo>
                    <a:cubicBezTo>
                      <a:pt x="256" y="483"/>
                      <a:pt x="256" y="483"/>
                      <a:pt x="256" y="483"/>
                    </a:cubicBezTo>
                    <a:cubicBezTo>
                      <a:pt x="269" y="503"/>
                      <a:pt x="269" y="503"/>
                      <a:pt x="269" y="503"/>
                    </a:cubicBezTo>
                    <a:cubicBezTo>
                      <a:pt x="269" y="503"/>
                      <a:pt x="269" y="503"/>
                      <a:pt x="269" y="503"/>
                    </a:cubicBezTo>
                    <a:cubicBezTo>
                      <a:pt x="273" y="510"/>
                      <a:pt x="273" y="510"/>
                      <a:pt x="273" y="510"/>
                    </a:cubicBezTo>
                    <a:cubicBezTo>
                      <a:pt x="278" y="518"/>
                      <a:pt x="288" y="522"/>
                      <a:pt x="297" y="519"/>
                    </a:cubicBezTo>
                    <a:cubicBezTo>
                      <a:pt x="379" y="490"/>
                      <a:pt x="379" y="490"/>
                      <a:pt x="379" y="490"/>
                    </a:cubicBezTo>
                    <a:cubicBezTo>
                      <a:pt x="382" y="489"/>
                      <a:pt x="385" y="487"/>
                      <a:pt x="387" y="485"/>
                    </a:cubicBezTo>
                    <a:cubicBezTo>
                      <a:pt x="438" y="430"/>
                      <a:pt x="438" y="430"/>
                      <a:pt x="438" y="430"/>
                    </a:cubicBezTo>
                    <a:cubicBezTo>
                      <a:pt x="443" y="426"/>
                      <a:pt x="445" y="419"/>
                      <a:pt x="443" y="413"/>
                    </a:cubicBezTo>
                    <a:cubicBezTo>
                      <a:pt x="443" y="411"/>
                      <a:pt x="442" y="408"/>
                      <a:pt x="441" y="406"/>
                    </a:cubicBezTo>
                    <a:moveTo>
                      <a:pt x="373" y="471"/>
                    </a:moveTo>
                    <a:cubicBezTo>
                      <a:pt x="290" y="500"/>
                      <a:pt x="290" y="500"/>
                      <a:pt x="290" y="500"/>
                    </a:cubicBezTo>
                    <a:cubicBezTo>
                      <a:pt x="286" y="492"/>
                      <a:pt x="286" y="492"/>
                      <a:pt x="286" y="492"/>
                    </a:cubicBezTo>
                    <a:cubicBezTo>
                      <a:pt x="273" y="472"/>
                      <a:pt x="273" y="472"/>
                      <a:pt x="273" y="472"/>
                    </a:cubicBezTo>
                    <a:cubicBezTo>
                      <a:pt x="261" y="453"/>
                      <a:pt x="261" y="453"/>
                      <a:pt x="261" y="453"/>
                    </a:cubicBezTo>
                    <a:cubicBezTo>
                      <a:pt x="261" y="453"/>
                      <a:pt x="261" y="453"/>
                      <a:pt x="261" y="453"/>
                    </a:cubicBezTo>
                    <a:cubicBezTo>
                      <a:pt x="257" y="446"/>
                      <a:pt x="257" y="446"/>
                      <a:pt x="257" y="446"/>
                    </a:cubicBezTo>
                    <a:cubicBezTo>
                      <a:pt x="222" y="389"/>
                      <a:pt x="222" y="389"/>
                      <a:pt x="222" y="389"/>
                    </a:cubicBezTo>
                    <a:cubicBezTo>
                      <a:pt x="214" y="384"/>
                      <a:pt x="206" y="377"/>
                      <a:pt x="197" y="371"/>
                    </a:cubicBezTo>
                    <a:cubicBezTo>
                      <a:pt x="149" y="335"/>
                      <a:pt x="90" y="334"/>
                      <a:pt x="52" y="267"/>
                    </a:cubicBezTo>
                    <a:cubicBezTo>
                      <a:pt x="42" y="250"/>
                      <a:pt x="35" y="231"/>
                      <a:pt x="32" y="212"/>
                    </a:cubicBezTo>
                    <a:cubicBezTo>
                      <a:pt x="21" y="149"/>
                      <a:pt x="46" y="85"/>
                      <a:pt x="103" y="50"/>
                    </a:cubicBezTo>
                    <a:cubicBezTo>
                      <a:pt x="177" y="4"/>
                      <a:pt x="271" y="28"/>
                      <a:pt x="320" y="100"/>
                    </a:cubicBezTo>
                    <a:cubicBezTo>
                      <a:pt x="334" y="120"/>
                      <a:pt x="341" y="140"/>
                      <a:pt x="344" y="158"/>
                    </a:cubicBezTo>
                    <a:cubicBezTo>
                      <a:pt x="351" y="198"/>
                      <a:pt x="342" y="235"/>
                      <a:pt x="349" y="274"/>
                    </a:cubicBezTo>
                    <a:cubicBezTo>
                      <a:pt x="349" y="275"/>
                      <a:pt x="349" y="275"/>
                      <a:pt x="349" y="276"/>
                    </a:cubicBezTo>
                    <a:cubicBezTo>
                      <a:pt x="351" y="287"/>
                      <a:pt x="353" y="297"/>
                      <a:pt x="355" y="306"/>
                    </a:cubicBezTo>
                    <a:cubicBezTo>
                      <a:pt x="359" y="312"/>
                      <a:pt x="359" y="312"/>
                      <a:pt x="359" y="312"/>
                    </a:cubicBezTo>
                    <a:cubicBezTo>
                      <a:pt x="372" y="334"/>
                      <a:pt x="372" y="334"/>
                      <a:pt x="372" y="334"/>
                    </a:cubicBezTo>
                    <a:cubicBezTo>
                      <a:pt x="383" y="351"/>
                      <a:pt x="383" y="351"/>
                      <a:pt x="383" y="351"/>
                    </a:cubicBezTo>
                    <a:cubicBezTo>
                      <a:pt x="397" y="374"/>
                      <a:pt x="397" y="374"/>
                      <a:pt x="397" y="374"/>
                    </a:cubicBezTo>
                    <a:cubicBezTo>
                      <a:pt x="397" y="374"/>
                      <a:pt x="397" y="374"/>
                      <a:pt x="397" y="374"/>
                    </a:cubicBezTo>
                    <a:cubicBezTo>
                      <a:pt x="424" y="417"/>
                      <a:pt x="424" y="417"/>
                      <a:pt x="424" y="417"/>
                    </a:cubicBezTo>
                    <a:cubicBezTo>
                      <a:pt x="373" y="471"/>
                      <a:pt x="373" y="471"/>
                      <a:pt x="373" y="47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0" name="Freeform 71"/>
              <p:cNvSpPr/>
              <p:nvPr/>
            </p:nvSpPr>
            <p:spPr bwMode="auto">
              <a:xfrm>
                <a:off x="4904" y="1892"/>
                <a:ext cx="995" cy="1213"/>
              </a:xfrm>
              <a:custGeom>
                <a:avLst/>
                <a:gdLst>
                  <a:gd name="T0" fmla="*/ 311 w 373"/>
                  <a:gd name="T1" fmla="*/ 96 h 453"/>
                  <a:gd name="T2" fmla="*/ 94 w 373"/>
                  <a:gd name="T3" fmla="*/ 46 h 453"/>
                  <a:gd name="T4" fmla="*/ 43 w 373"/>
                  <a:gd name="T5" fmla="*/ 263 h 453"/>
                  <a:gd name="T6" fmla="*/ 188 w 373"/>
                  <a:gd name="T7" fmla="*/ 367 h 453"/>
                  <a:gd name="T8" fmla="*/ 331 w 373"/>
                  <a:gd name="T9" fmla="*/ 427 h 453"/>
                  <a:gd name="T10" fmla="*/ 340 w 373"/>
                  <a:gd name="T11" fmla="*/ 272 h 453"/>
                  <a:gd name="T12" fmla="*/ 311 w 373"/>
                  <a:gd name="T13" fmla="*/ 96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3" h="453">
                    <a:moveTo>
                      <a:pt x="311" y="96"/>
                    </a:moveTo>
                    <a:cubicBezTo>
                      <a:pt x="262" y="24"/>
                      <a:pt x="168" y="0"/>
                      <a:pt x="94" y="46"/>
                    </a:cubicBezTo>
                    <a:cubicBezTo>
                      <a:pt x="20" y="92"/>
                      <a:pt x="0" y="188"/>
                      <a:pt x="43" y="263"/>
                    </a:cubicBezTo>
                    <a:cubicBezTo>
                      <a:pt x="81" y="330"/>
                      <a:pt x="140" y="331"/>
                      <a:pt x="188" y="367"/>
                    </a:cubicBezTo>
                    <a:cubicBezTo>
                      <a:pt x="264" y="423"/>
                      <a:pt x="289" y="453"/>
                      <a:pt x="331" y="427"/>
                    </a:cubicBezTo>
                    <a:cubicBezTo>
                      <a:pt x="373" y="401"/>
                      <a:pt x="357" y="365"/>
                      <a:pt x="340" y="272"/>
                    </a:cubicBezTo>
                    <a:cubicBezTo>
                      <a:pt x="330" y="213"/>
                      <a:pt x="354" y="159"/>
                      <a:pt x="311" y="96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1" name="Freeform 72"/>
              <p:cNvSpPr/>
              <p:nvPr/>
            </p:nvSpPr>
            <p:spPr bwMode="auto">
              <a:xfrm>
                <a:off x="5470" y="2701"/>
                <a:ext cx="541" cy="519"/>
              </a:xfrm>
              <a:custGeom>
                <a:avLst/>
                <a:gdLst>
                  <a:gd name="T0" fmla="*/ 0 w 541"/>
                  <a:gd name="T1" fmla="*/ 222 h 519"/>
                  <a:gd name="T2" fmla="*/ 184 w 541"/>
                  <a:gd name="T3" fmla="*/ 519 h 519"/>
                  <a:gd name="T4" fmla="*/ 405 w 541"/>
                  <a:gd name="T5" fmla="*/ 441 h 519"/>
                  <a:gd name="T6" fmla="*/ 541 w 541"/>
                  <a:gd name="T7" fmla="*/ 297 h 519"/>
                  <a:gd name="T8" fmla="*/ 357 w 541"/>
                  <a:gd name="T9" fmla="*/ 0 h 519"/>
                  <a:gd name="T10" fmla="*/ 0 w 541"/>
                  <a:gd name="T11" fmla="*/ 222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1" h="519">
                    <a:moveTo>
                      <a:pt x="0" y="222"/>
                    </a:moveTo>
                    <a:lnTo>
                      <a:pt x="184" y="519"/>
                    </a:lnTo>
                    <a:lnTo>
                      <a:pt x="405" y="441"/>
                    </a:lnTo>
                    <a:lnTo>
                      <a:pt x="541" y="297"/>
                    </a:lnTo>
                    <a:lnTo>
                      <a:pt x="35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2" name="Freeform 73"/>
              <p:cNvSpPr/>
              <p:nvPr/>
            </p:nvSpPr>
            <p:spPr bwMode="auto">
              <a:xfrm>
                <a:off x="5470" y="2701"/>
                <a:ext cx="541" cy="519"/>
              </a:xfrm>
              <a:custGeom>
                <a:avLst/>
                <a:gdLst>
                  <a:gd name="T0" fmla="*/ 0 w 541"/>
                  <a:gd name="T1" fmla="*/ 222 h 519"/>
                  <a:gd name="T2" fmla="*/ 184 w 541"/>
                  <a:gd name="T3" fmla="*/ 519 h 519"/>
                  <a:gd name="T4" fmla="*/ 405 w 541"/>
                  <a:gd name="T5" fmla="*/ 441 h 519"/>
                  <a:gd name="T6" fmla="*/ 541 w 541"/>
                  <a:gd name="T7" fmla="*/ 297 h 519"/>
                  <a:gd name="T8" fmla="*/ 357 w 541"/>
                  <a:gd name="T9" fmla="*/ 0 h 519"/>
                  <a:gd name="T10" fmla="*/ 0 w 541"/>
                  <a:gd name="T11" fmla="*/ 222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1" h="519">
                    <a:moveTo>
                      <a:pt x="0" y="222"/>
                    </a:moveTo>
                    <a:lnTo>
                      <a:pt x="184" y="519"/>
                    </a:lnTo>
                    <a:lnTo>
                      <a:pt x="405" y="441"/>
                    </a:lnTo>
                    <a:lnTo>
                      <a:pt x="541" y="297"/>
                    </a:lnTo>
                    <a:lnTo>
                      <a:pt x="357" y="0"/>
                    </a:lnTo>
                    <a:lnTo>
                      <a:pt x="0" y="2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3" name="Freeform 74"/>
              <p:cNvSpPr/>
              <p:nvPr/>
            </p:nvSpPr>
            <p:spPr bwMode="auto">
              <a:xfrm>
                <a:off x="5606" y="2821"/>
                <a:ext cx="333" cy="377"/>
              </a:xfrm>
              <a:custGeom>
                <a:avLst/>
                <a:gdLst>
                  <a:gd name="T0" fmla="*/ 0 w 333"/>
                  <a:gd name="T1" fmla="*/ 319 h 377"/>
                  <a:gd name="T2" fmla="*/ 37 w 333"/>
                  <a:gd name="T3" fmla="*/ 377 h 377"/>
                  <a:gd name="T4" fmla="*/ 333 w 333"/>
                  <a:gd name="T5" fmla="*/ 62 h 377"/>
                  <a:gd name="T6" fmla="*/ 296 w 333"/>
                  <a:gd name="T7" fmla="*/ 0 h 377"/>
                  <a:gd name="T8" fmla="*/ 0 w 333"/>
                  <a:gd name="T9" fmla="*/ 319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377">
                    <a:moveTo>
                      <a:pt x="0" y="319"/>
                    </a:moveTo>
                    <a:lnTo>
                      <a:pt x="37" y="377"/>
                    </a:lnTo>
                    <a:lnTo>
                      <a:pt x="333" y="62"/>
                    </a:lnTo>
                    <a:lnTo>
                      <a:pt x="296" y="0"/>
                    </a:lnTo>
                    <a:lnTo>
                      <a:pt x="0" y="319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4" name="Freeform 75"/>
              <p:cNvSpPr/>
              <p:nvPr/>
            </p:nvSpPr>
            <p:spPr bwMode="auto">
              <a:xfrm>
                <a:off x="5606" y="2821"/>
                <a:ext cx="333" cy="377"/>
              </a:xfrm>
              <a:custGeom>
                <a:avLst/>
                <a:gdLst>
                  <a:gd name="T0" fmla="*/ 0 w 333"/>
                  <a:gd name="T1" fmla="*/ 319 h 377"/>
                  <a:gd name="T2" fmla="*/ 37 w 333"/>
                  <a:gd name="T3" fmla="*/ 377 h 377"/>
                  <a:gd name="T4" fmla="*/ 333 w 333"/>
                  <a:gd name="T5" fmla="*/ 62 h 377"/>
                  <a:gd name="T6" fmla="*/ 296 w 333"/>
                  <a:gd name="T7" fmla="*/ 0 h 377"/>
                  <a:gd name="T8" fmla="*/ 0 w 333"/>
                  <a:gd name="T9" fmla="*/ 319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377">
                    <a:moveTo>
                      <a:pt x="0" y="319"/>
                    </a:moveTo>
                    <a:lnTo>
                      <a:pt x="37" y="377"/>
                    </a:lnTo>
                    <a:lnTo>
                      <a:pt x="333" y="62"/>
                    </a:lnTo>
                    <a:lnTo>
                      <a:pt x="296" y="0"/>
                    </a:lnTo>
                    <a:lnTo>
                      <a:pt x="0" y="3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5" name="Freeform 76"/>
              <p:cNvSpPr/>
              <p:nvPr/>
            </p:nvSpPr>
            <p:spPr bwMode="auto">
              <a:xfrm>
                <a:off x="5542" y="2717"/>
                <a:ext cx="330" cy="377"/>
              </a:xfrm>
              <a:custGeom>
                <a:avLst/>
                <a:gdLst>
                  <a:gd name="T0" fmla="*/ 296 w 330"/>
                  <a:gd name="T1" fmla="*/ 0 h 377"/>
                  <a:gd name="T2" fmla="*/ 0 w 330"/>
                  <a:gd name="T3" fmla="*/ 318 h 377"/>
                  <a:gd name="T4" fmla="*/ 34 w 330"/>
                  <a:gd name="T5" fmla="*/ 377 h 377"/>
                  <a:gd name="T6" fmla="*/ 330 w 330"/>
                  <a:gd name="T7" fmla="*/ 59 h 377"/>
                  <a:gd name="T8" fmla="*/ 296 w 330"/>
                  <a:gd name="T9" fmla="*/ 0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0" h="377">
                    <a:moveTo>
                      <a:pt x="296" y="0"/>
                    </a:moveTo>
                    <a:lnTo>
                      <a:pt x="0" y="318"/>
                    </a:lnTo>
                    <a:lnTo>
                      <a:pt x="34" y="377"/>
                    </a:lnTo>
                    <a:lnTo>
                      <a:pt x="330" y="59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6" name="Freeform 77"/>
              <p:cNvSpPr/>
              <p:nvPr/>
            </p:nvSpPr>
            <p:spPr bwMode="auto">
              <a:xfrm>
                <a:off x="5542" y="2717"/>
                <a:ext cx="330" cy="377"/>
              </a:xfrm>
              <a:custGeom>
                <a:avLst/>
                <a:gdLst>
                  <a:gd name="T0" fmla="*/ 296 w 330"/>
                  <a:gd name="T1" fmla="*/ 0 h 377"/>
                  <a:gd name="T2" fmla="*/ 0 w 330"/>
                  <a:gd name="T3" fmla="*/ 318 h 377"/>
                  <a:gd name="T4" fmla="*/ 34 w 330"/>
                  <a:gd name="T5" fmla="*/ 377 h 377"/>
                  <a:gd name="T6" fmla="*/ 330 w 330"/>
                  <a:gd name="T7" fmla="*/ 59 h 377"/>
                  <a:gd name="T8" fmla="*/ 296 w 330"/>
                  <a:gd name="T9" fmla="*/ 0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0" h="377">
                    <a:moveTo>
                      <a:pt x="296" y="0"/>
                    </a:moveTo>
                    <a:lnTo>
                      <a:pt x="0" y="318"/>
                    </a:lnTo>
                    <a:lnTo>
                      <a:pt x="34" y="377"/>
                    </a:lnTo>
                    <a:lnTo>
                      <a:pt x="330" y="59"/>
                    </a:lnTo>
                    <a:lnTo>
                      <a:pt x="29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7" name="Freeform 78"/>
              <p:cNvSpPr/>
              <p:nvPr/>
            </p:nvSpPr>
            <p:spPr bwMode="auto">
              <a:xfrm>
                <a:off x="5006" y="913"/>
                <a:ext cx="1355" cy="990"/>
              </a:xfrm>
              <a:custGeom>
                <a:avLst/>
                <a:gdLst>
                  <a:gd name="T0" fmla="*/ 211 w 508"/>
                  <a:gd name="T1" fmla="*/ 321 h 370"/>
                  <a:gd name="T2" fmla="*/ 270 w 508"/>
                  <a:gd name="T3" fmla="*/ 328 h 370"/>
                  <a:gd name="T4" fmla="*/ 388 w 508"/>
                  <a:gd name="T5" fmla="*/ 322 h 370"/>
                  <a:gd name="T6" fmla="*/ 476 w 508"/>
                  <a:gd name="T7" fmla="*/ 116 h 370"/>
                  <a:gd name="T8" fmla="*/ 270 w 508"/>
                  <a:gd name="T9" fmla="*/ 29 h 370"/>
                  <a:gd name="T10" fmla="*/ 143 w 508"/>
                  <a:gd name="T11" fmla="*/ 154 h 370"/>
                  <a:gd name="T12" fmla="*/ 121 w 508"/>
                  <a:gd name="T13" fmla="*/ 175 h 370"/>
                  <a:gd name="T14" fmla="*/ 59 w 508"/>
                  <a:gd name="T15" fmla="*/ 200 h 370"/>
                  <a:gd name="T16" fmla="*/ 51 w 508"/>
                  <a:gd name="T17" fmla="*/ 203 h 370"/>
                  <a:gd name="T18" fmla="*/ 51 w 508"/>
                  <a:gd name="T19" fmla="*/ 204 h 370"/>
                  <a:gd name="T20" fmla="*/ 30 w 508"/>
                  <a:gd name="T21" fmla="*/ 212 h 370"/>
                  <a:gd name="T22" fmla="*/ 8 w 508"/>
                  <a:gd name="T23" fmla="*/ 221 h 370"/>
                  <a:gd name="T24" fmla="*/ 8 w 508"/>
                  <a:gd name="T25" fmla="*/ 221 h 370"/>
                  <a:gd name="T26" fmla="*/ 0 w 508"/>
                  <a:gd name="T27" fmla="*/ 224 h 370"/>
                  <a:gd name="T28" fmla="*/ 14 w 508"/>
                  <a:gd name="T29" fmla="*/ 310 h 370"/>
                  <a:gd name="T30" fmla="*/ 59 w 508"/>
                  <a:gd name="T31" fmla="*/ 370 h 370"/>
                  <a:gd name="T32" fmla="*/ 106 w 508"/>
                  <a:gd name="T33" fmla="*/ 351 h 370"/>
                  <a:gd name="T34" fmla="*/ 106 w 508"/>
                  <a:gd name="T35" fmla="*/ 351 h 370"/>
                  <a:gd name="T36" fmla="*/ 130 w 508"/>
                  <a:gd name="T37" fmla="*/ 341 h 370"/>
                  <a:gd name="T38" fmla="*/ 149 w 508"/>
                  <a:gd name="T39" fmla="*/ 333 h 370"/>
                  <a:gd name="T40" fmla="*/ 173 w 508"/>
                  <a:gd name="T41" fmla="*/ 323 h 370"/>
                  <a:gd name="T42" fmla="*/ 173 w 508"/>
                  <a:gd name="T43" fmla="*/ 323 h 370"/>
                  <a:gd name="T44" fmla="*/ 179 w 508"/>
                  <a:gd name="T45" fmla="*/ 321 h 370"/>
                  <a:gd name="T46" fmla="*/ 211 w 508"/>
                  <a:gd name="T47" fmla="*/ 321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08" h="370">
                    <a:moveTo>
                      <a:pt x="211" y="321"/>
                    </a:moveTo>
                    <a:cubicBezTo>
                      <a:pt x="231" y="320"/>
                      <a:pt x="251" y="324"/>
                      <a:pt x="270" y="328"/>
                    </a:cubicBezTo>
                    <a:cubicBezTo>
                      <a:pt x="306" y="335"/>
                      <a:pt x="343" y="343"/>
                      <a:pt x="388" y="322"/>
                    </a:cubicBezTo>
                    <a:cubicBezTo>
                      <a:pt x="468" y="286"/>
                      <a:pt x="508" y="197"/>
                      <a:pt x="476" y="116"/>
                    </a:cubicBezTo>
                    <a:cubicBezTo>
                      <a:pt x="443" y="36"/>
                      <a:pt x="352" y="0"/>
                      <a:pt x="270" y="29"/>
                    </a:cubicBezTo>
                    <a:cubicBezTo>
                      <a:pt x="198" y="55"/>
                      <a:pt x="187" y="113"/>
                      <a:pt x="143" y="154"/>
                    </a:cubicBezTo>
                    <a:cubicBezTo>
                      <a:pt x="135" y="162"/>
                      <a:pt x="128" y="169"/>
                      <a:pt x="121" y="175"/>
                    </a:cubicBezTo>
                    <a:cubicBezTo>
                      <a:pt x="59" y="200"/>
                      <a:pt x="59" y="200"/>
                      <a:pt x="59" y="200"/>
                    </a:cubicBezTo>
                    <a:cubicBezTo>
                      <a:pt x="51" y="203"/>
                      <a:pt x="51" y="203"/>
                      <a:pt x="51" y="203"/>
                    </a:cubicBezTo>
                    <a:cubicBezTo>
                      <a:pt x="51" y="204"/>
                      <a:pt x="51" y="204"/>
                      <a:pt x="51" y="204"/>
                    </a:cubicBezTo>
                    <a:cubicBezTo>
                      <a:pt x="30" y="212"/>
                      <a:pt x="30" y="212"/>
                      <a:pt x="30" y="212"/>
                    </a:cubicBezTo>
                    <a:cubicBezTo>
                      <a:pt x="8" y="221"/>
                      <a:pt x="8" y="221"/>
                      <a:pt x="8" y="221"/>
                    </a:cubicBezTo>
                    <a:cubicBezTo>
                      <a:pt x="8" y="221"/>
                      <a:pt x="8" y="221"/>
                      <a:pt x="8" y="221"/>
                    </a:cubicBezTo>
                    <a:cubicBezTo>
                      <a:pt x="0" y="224"/>
                      <a:pt x="0" y="224"/>
                      <a:pt x="0" y="224"/>
                    </a:cubicBezTo>
                    <a:cubicBezTo>
                      <a:pt x="14" y="310"/>
                      <a:pt x="14" y="310"/>
                      <a:pt x="14" y="310"/>
                    </a:cubicBezTo>
                    <a:cubicBezTo>
                      <a:pt x="59" y="370"/>
                      <a:pt x="59" y="370"/>
                      <a:pt x="59" y="370"/>
                    </a:cubicBezTo>
                    <a:cubicBezTo>
                      <a:pt x="106" y="351"/>
                      <a:pt x="106" y="351"/>
                      <a:pt x="106" y="351"/>
                    </a:cubicBezTo>
                    <a:cubicBezTo>
                      <a:pt x="106" y="351"/>
                      <a:pt x="106" y="351"/>
                      <a:pt x="106" y="351"/>
                    </a:cubicBezTo>
                    <a:cubicBezTo>
                      <a:pt x="130" y="341"/>
                      <a:pt x="130" y="341"/>
                      <a:pt x="130" y="341"/>
                    </a:cubicBezTo>
                    <a:cubicBezTo>
                      <a:pt x="149" y="333"/>
                      <a:pt x="149" y="333"/>
                      <a:pt x="149" y="333"/>
                    </a:cubicBezTo>
                    <a:cubicBezTo>
                      <a:pt x="173" y="323"/>
                      <a:pt x="173" y="323"/>
                      <a:pt x="173" y="323"/>
                    </a:cubicBezTo>
                    <a:cubicBezTo>
                      <a:pt x="173" y="323"/>
                      <a:pt x="173" y="323"/>
                      <a:pt x="173" y="323"/>
                    </a:cubicBezTo>
                    <a:cubicBezTo>
                      <a:pt x="179" y="321"/>
                      <a:pt x="179" y="321"/>
                      <a:pt x="179" y="321"/>
                    </a:cubicBezTo>
                    <a:cubicBezTo>
                      <a:pt x="189" y="321"/>
                      <a:pt x="200" y="321"/>
                      <a:pt x="211" y="32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8" name="Freeform 79"/>
              <p:cNvSpPr>
                <a:spLocks noEditPoints="1"/>
              </p:cNvSpPr>
              <p:nvPr/>
            </p:nvSpPr>
            <p:spPr bwMode="auto">
              <a:xfrm>
                <a:off x="4950" y="910"/>
                <a:ext cx="1421" cy="1047"/>
              </a:xfrm>
              <a:custGeom>
                <a:avLst/>
                <a:gdLst>
                  <a:gd name="T0" fmla="*/ 349 w 533"/>
                  <a:gd name="T1" fmla="*/ 0 h 391"/>
                  <a:gd name="T2" fmla="*/ 284 w 533"/>
                  <a:gd name="T3" fmla="*/ 11 h 391"/>
                  <a:gd name="T4" fmla="*/ 185 w 533"/>
                  <a:gd name="T5" fmla="*/ 97 h 391"/>
                  <a:gd name="T6" fmla="*/ 151 w 533"/>
                  <a:gd name="T7" fmla="*/ 141 h 391"/>
                  <a:gd name="T8" fmla="*/ 131 w 533"/>
                  <a:gd name="T9" fmla="*/ 159 h 391"/>
                  <a:gd name="T10" fmla="*/ 73 w 533"/>
                  <a:gd name="T11" fmla="*/ 183 h 391"/>
                  <a:gd name="T12" fmla="*/ 65 w 533"/>
                  <a:gd name="T13" fmla="*/ 186 h 391"/>
                  <a:gd name="T14" fmla="*/ 44 w 533"/>
                  <a:gd name="T15" fmla="*/ 194 h 391"/>
                  <a:gd name="T16" fmla="*/ 22 w 533"/>
                  <a:gd name="T17" fmla="*/ 203 h 391"/>
                  <a:gd name="T18" fmla="*/ 21 w 533"/>
                  <a:gd name="T19" fmla="*/ 204 h 391"/>
                  <a:gd name="T20" fmla="*/ 14 w 533"/>
                  <a:gd name="T21" fmla="*/ 207 h 391"/>
                  <a:gd name="T22" fmla="*/ 2 w 533"/>
                  <a:gd name="T23" fmla="*/ 228 h 391"/>
                  <a:gd name="T24" fmla="*/ 15 w 533"/>
                  <a:gd name="T25" fmla="*/ 314 h 391"/>
                  <a:gd name="T26" fmla="*/ 19 w 533"/>
                  <a:gd name="T27" fmla="*/ 323 h 391"/>
                  <a:gd name="T28" fmla="*/ 64 w 533"/>
                  <a:gd name="T29" fmla="*/ 383 h 391"/>
                  <a:gd name="T30" fmla="*/ 80 w 533"/>
                  <a:gd name="T31" fmla="*/ 391 h 391"/>
                  <a:gd name="T32" fmla="*/ 88 w 533"/>
                  <a:gd name="T33" fmla="*/ 389 h 391"/>
                  <a:gd name="T34" fmla="*/ 134 w 533"/>
                  <a:gd name="T35" fmla="*/ 370 h 391"/>
                  <a:gd name="T36" fmla="*/ 135 w 533"/>
                  <a:gd name="T37" fmla="*/ 370 h 391"/>
                  <a:gd name="T38" fmla="*/ 159 w 533"/>
                  <a:gd name="T39" fmla="*/ 360 h 391"/>
                  <a:gd name="T40" fmla="*/ 178 w 533"/>
                  <a:gd name="T41" fmla="*/ 353 h 391"/>
                  <a:gd name="T42" fmla="*/ 202 w 533"/>
                  <a:gd name="T43" fmla="*/ 343 h 391"/>
                  <a:gd name="T44" fmla="*/ 202 w 533"/>
                  <a:gd name="T45" fmla="*/ 343 h 391"/>
                  <a:gd name="T46" fmla="*/ 205 w 533"/>
                  <a:gd name="T47" fmla="*/ 342 h 391"/>
                  <a:gd name="T48" fmla="*/ 232 w 533"/>
                  <a:gd name="T49" fmla="*/ 342 h 391"/>
                  <a:gd name="T50" fmla="*/ 233 w 533"/>
                  <a:gd name="T51" fmla="*/ 342 h 391"/>
                  <a:gd name="T52" fmla="*/ 233 w 533"/>
                  <a:gd name="T53" fmla="*/ 342 h 391"/>
                  <a:gd name="T54" fmla="*/ 287 w 533"/>
                  <a:gd name="T55" fmla="*/ 349 h 391"/>
                  <a:gd name="T56" fmla="*/ 348 w 533"/>
                  <a:gd name="T57" fmla="*/ 357 h 391"/>
                  <a:gd name="T58" fmla="*/ 418 w 533"/>
                  <a:gd name="T59" fmla="*/ 341 h 391"/>
                  <a:gd name="T60" fmla="*/ 513 w 533"/>
                  <a:gd name="T61" fmla="*/ 245 h 391"/>
                  <a:gd name="T62" fmla="*/ 515 w 533"/>
                  <a:gd name="T63" fmla="*/ 110 h 391"/>
                  <a:gd name="T64" fmla="*/ 349 w 533"/>
                  <a:gd name="T65" fmla="*/ 0 h 391"/>
                  <a:gd name="T66" fmla="*/ 409 w 533"/>
                  <a:gd name="T67" fmla="*/ 323 h 391"/>
                  <a:gd name="T68" fmla="*/ 348 w 533"/>
                  <a:gd name="T69" fmla="*/ 337 h 391"/>
                  <a:gd name="T70" fmla="*/ 233 w 533"/>
                  <a:gd name="T71" fmla="*/ 322 h 391"/>
                  <a:gd name="T72" fmla="*/ 232 w 533"/>
                  <a:gd name="T73" fmla="*/ 322 h 391"/>
                  <a:gd name="T74" fmla="*/ 200 w 533"/>
                  <a:gd name="T75" fmla="*/ 322 h 391"/>
                  <a:gd name="T76" fmla="*/ 194 w 533"/>
                  <a:gd name="T77" fmla="*/ 324 h 391"/>
                  <a:gd name="T78" fmla="*/ 194 w 533"/>
                  <a:gd name="T79" fmla="*/ 324 h 391"/>
                  <a:gd name="T80" fmla="*/ 170 w 533"/>
                  <a:gd name="T81" fmla="*/ 334 h 391"/>
                  <a:gd name="T82" fmla="*/ 151 w 533"/>
                  <a:gd name="T83" fmla="*/ 342 h 391"/>
                  <a:gd name="T84" fmla="*/ 127 w 533"/>
                  <a:gd name="T85" fmla="*/ 352 h 391"/>
                  <a:gd name="T86" fmla="*/ 127 w 533"/>
                  <a:gd name="T87" fmla="*/ 352 h 391"/>
                  <a:gd name="T88" fmla="*/ 80 w 533"/>
                  <a:gd name="T89" fmla="*/ 371 h 391"/>
                  <a:gd name="T90" fmla="*/ 35 w 533"/>
                  <a:gd name="T91" fmla="*/ 311 h 391"/>
                  <a:gd name="T92" fmla="*/ 21 w 533"/>
                  <a:gd name="T93" fmla="*/ 225 h 391"/>
                  <a:gd name="T94" fmla="*/ 29 w 533"/>
                  <a:gd name="T95" fmla="*/ 222 h 391"/>
                  <a:gd name="T96" fmla="*/ 29 w 533"/>
                  <a:gd name="T97" fmla="*/ 222 h 391"/>
                  <a:gd name="T98" fmla="*/ 51 w 533"/>
                  <a:gd name="T99" fmla="*/ 213 h 391"/>
                  <a:gd name="T100" fmla="*/ 72 w 533"/>
                  <a:gd name="T101" fmla="*/ 205 h 391"/>
                  <a:gd name="T102" fmla="*/ 72 w 533"/>
                  <a:gd name="T103" fmla="*/ 204 h 391"/>
                  <a:gd name="T104" fmla="*/ 80 w 533"/>
                  <a:gd name="T105" fmla="*/ 201 h 391"/>
                  <a:gd name="T106" fmla="*/ 142 w 533"/>
                  <a:gd name="T107" fmla="*/ 176 h 391"/>
                  <a:gd name="T108" fmla="*/ 164 w 533"/>
                  <a:gd name="T109" fmla="*/ 155 h 391"/>
                  <a:gd name="T110" fmla="*/ 291 w 533"/>
                  <a:gd name="T111" fmla="*/ 30 h 391"/>
                  <a:gd name="T112" fmla="*/ 349 w 533"/>
                  <a:gd name="T113" fmla="*/ 20 h 391"/>
                  <a:gd name="T114" fmla="*/ 497 w 533"/>
                  <a:gd name="T115" fmla="*/ 117 h 391"/>
                  <a:gd name="T116" fmla="*/ 409 w 533"/>
                  <a:gd name="T117" fmla="*/ 323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33" h="391">
                    <a:moveTo>
                      <a:pt x="349" y="0"/>
                    </a:moveTo>
                    <a:cubicBezTo>
                      <a:pt x="327" y="0"/>
                      <a:pt x="305" y="4"/>
                      <a:pt x="284" y="11"/>
                    </a:cubicBezTo>
                    <a:cubicBezTo>
                      <a:pt x="231" y="30"/>
                      <a:pt x="207" y="66"/>
                      <a:pt x="185" y="97"/>
                    </a:cubicBezTo>
                    <a:cubicBezTo>
                      <a:pt x="174" y="113"/>
                      <a:pt x="164" y="128"/>
                      <a:pt x="151" y="141"/>
                    </a:cubicBezTo>
                    <a:cubicBezTo>
                      <a:pt x="143" y="148"/>
                      <a:pt x="137" y="154"/>
                      <a:pt x="131" y="159"/>
                    </a:cubicBezTo>
                    <a:cubicBezTo>
                      <a:pt x="73" y="183"/>
                      <a:pt x="73" y="183"/>
                      <a:pt x="73" y="183"/>
                    </a:cubicBezTo>
                    <a:cubicBezTo>
                      <a:pt x="65" y="186"/>
                      <a:pt x="65" y="186"/>
                      <a:pt x="65" y="186"/>
                    </a:cubicBezTo>
                    <a:cubicBezTo>
                      <a:pt x="44" y="194"/>
                      <a:pt x="44" y="194"/>
                      <a:pt x="44" y="194"/>
                    </a:cubicBezTo>
                    <a:cubicBezTo>
                      <a:pt x="22" y="203"/>
                      <a:pt x="22" y="203"/>
                      <a:pt x="22" y="203"/>
                    </a:cubicBezTo>
                    <a:cubicBezTo>
                      <a:pt x="21" y="204"/>
                      <a:pt x="21" y="204"/>
                      <a:pt x="21" y="204"/>
                    </a:cubicBezTo>
                    <a:cubicBezTo>
                      <a:pt x="14" y="207"/>
                      <a:pt x="14" y="207"/>
                      <a:pt x="14" y="207"/>
                    </a:cubicBezTo>
                    <a:cubicBezTo>
                      <a:pt x="5" y="210"/>
                      <a:pt x="0" y="219"/>
                      <a:pt x="2" y="228"/>
                    </a:cubicBezTo>
                    <a:cubicBezTo>
                      <a:pt x="15" y="314"/>
                      <a:pt x="15" y="314"/>
                      <a:pt x="15" y="314"/>
                    </a:cubicBezTo>
                    <a:cubicBezTo>
                      <a:pt x="16" y="317"/>
                      <a:pt x="17" y="320"/>
                      <a:pt x="19" y="323"/>
                    </a:cubicBezTo>
                    <a:cubicBezTo>
                      <a:pt x="64" y="383"/>
                      <a:pt x="64" y="383"/>
                      <a:pt x="64" y="383"/>
                    </a:cubicBezTo>
                    <a:cubicBezTo>
                      <a:pt x="68" y="388"/>
                      <a:pt x="74" y="391"/>
                      <a:pt x="80" y="391"/>
                    </a:cubicBezTo>
                    <a:cubicBezTo>
                      <a:pt x="83" y="391"/>
                      <a:pt x="85" y="390"/>
                      <a:pt x="88" y="389"/>
                    </a:cubicBezTo>
                    <a:cubicBezTo>
                      <a:pt x="134" y="370"/>
                      <a:pt x="134" y="370"/>
                      <a:pt x="134" y="370"/>
                    </a:cubicBezTo>
                    <a:cubicBezTo>
                      <a:pt x="135" y="370"/>
                      <a:pt x="135" y="370"/>
                      <a:pt x="135" y="370"/>
                    </a:cubicBezTo>
                    <a:cubicBezTo>
                      <a:pt x="159" y="360"/>
                      <a:pt x="159" y="360"/>
                      <a:pt x="159" y="360"/>
                    </a:cubicBezTo>
                    <a:cubicBezTo>
                      <a:pt x="178" y="353"/>
                      <a:pt x="178" y="353"/>
                      <a:pt x="178" y="35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5" y="342"/>
                      <a:pt x="205" y="342"/>
                      <a:pt x="205" y="342"/>
                    </a:cubicBezTo>
                    <a:cubicBezTo>
                      <a:pt x="213" y="342"/>
                      <a:pt x="222" y="342"/>
                      <a:pt x="232" y="342"/>
                    </a:cubicBezTo>
                    <a:cubicBezTo>
                      <a:pt x="233" y="342"/>
                      <a:pt x="233" y="342"/>
                      <a:pt x="233" y="342"/>
                    </a:cubicBezTo>
                    <a:cubicBezTo>
                      <a:pt x="233" y="342"/>
                      <a:pt x="233" y="342"/>
                      <a:pt x="233" y="342"/>
                    </a:cubicBezTo>
                    <a:cubicBezTo>
                      <a:pt x="251" y="342"/>
                      <a:pt x="268" y="345"/>
                      <a:pt x="287" y="349"/>
                    </a:cubicBezTo>
                    <a:cubicBezTo>
                      <a:pt x="306" y="353"/>
                      <a:pt x="326" y="357"/>
                      <a:pt x="348" y="357"/>
                    </a:cubicBezTo>
                    <a:cubicBezTo>
                      <a:pt x="373" y="357"/>
                      <a:pt x="395" y="352"/>
                      <a:pt x="418" y="341"/>
                    </a:cubicBezTo>
                    <a:cubicBezTo>
                      <a:pt x="461" y="322"/>
                      <a:pt x="495" y="288"/>
                      <a:pt x="513" y="245"/>
                    </a:cubicBezTo>
                    <a:cubicBezTo>
                      <a:pt x="532" y="202"/>
                      <a:pt x="533" y="154"/>
                      <a:pt x="515" y="110"/>
                    </a:cubicBezTo>
                    <a:cubicBezTo>
                      <a:pt x="488" y="43"/>
                      <a:pt x="423" y="0"/>
                      <a:pt x="349" y="0"/>
                    </a:cubicBezTo>
                    <a:moveTo>
                      <a:pt x="409" y="323"/>
                    </a:moveTo>
                    <a:cubicBezTo>
                      <a:pt x="387" y="333"/>
                      <a:pt x="367" y="337"/>
                      <a:pt x="348" y="337"/>
                    </a:cubicBezTo>
                    <a:cubicBezTo>
                      <a:pt x="308" y="337"/>
                      <a:pt x="273" y="322"/>
                      <a:pt x="233" y="322"/>
                    </a:cubicBezTo>
                    <a:cubicBezTo>
                      <a:pt x="233" y="322"/>
                      <a:pt x="232" y="322"/>
                      <a:pt x="232" y="322"/>
                    </a:cubicBezTo>
                    <a:cubicBezTo>
                      <a:pt x="221" y="322"/>
                      <a:pt x="210" y="322"/>
                      <a:pt x="200" y="322"/>
                    </a:cubicBezTo>
                    <a:cubicBezTo>
                      <a:pt x="194" y="324"/>
                      <a:pt x="194" y="324"/>
                      <a:pt x="194" y="324"/>
                    </a:cubicBezTo>
                    <a:cubicBezTo>
                      <a:pt x="194" y="324"/>
                      <a:pt x="194" y="324"/>
                      <a:pt x="194" y="324"/>
                    </a:cubicBezTo>
                    <a:cubicBezTo>
                      <a:pt x="170" y="334"/>
                      <a:pt x="170" y="334"/>
                      <a:pt x="170" y="334"/>
                    </a:cubicBezTo>
                    <a:cubicBezTo>
                      <a:pt x="151" y="342"/>
                      <a:pt x="151" y="342"/>
                      <a:pt x="151" y="342"/>
                    </a:cubicBezTo>
                    <a:cubicBezTo>
                      <a:pt x="127" y="352"/>
                      <a:pt x="127" y="352"/>
                      <a:pt x="127" y="352"/>
                    </a:cubicBezTo>
                    <a:cubicBezTo>
                      <a:pt x="127" y="352"/>
                      <a:pt x="127" y="352"/>
                      <a:pt x="127" y="352"/>
                    </a:cubicBezTo>
                    <a:cubicBezTo>
                      <a:pt x="80" y="371"/>
                      <a:pt x="80" y="371"/>
                      <a:pt x="80" y="371"/>
                    </a:cubicBezTo>
                    <a:cubicBezTo>
                      <a:pt x="35" y="311"/>
                      <a:pt x="35" y="311"/>
                      <a:pt x="35" y="311"/>
                    </a:cubicBezTo>
                    <a:cubicBezTo>
                      <a:pt x="21" y="225"/>
                      <a:pt x="21" y="225"/>
                      <a:pt x="21" y="225"/>
                    </a:cubicBezTo>
                    <a:cubicBezTo>
                      <a:pt x="29" y="222"/>
                      <a:pt x="29" y="222"/>
                      <a:pt x="29" y="222"/>
                    </a:cubicBezTo>
                    <a:cubicBezTo>
                      <a:pt x="29" y="222"/>
                      <a:pt x="29" y="222"/>
                      <a:pt x="29" y="222"/>
                    </a:cubicBezTo>
                    <a:cubicBezTo>
                      <a:pt x="51" y="213"/>
                      <a:pt x="51" y="213"/>
                      <a:pt x="51" y="213"/>
                    </a:cubicBezTo>
                    <a:cubicBezTo>
                      <a:pt x="72" y="205"/>
                      <a:pt x="72" y="205"/>
                      <a:pt x="72" y="205"/>
                    </a:cubicBezTo>
                    <a:cubicBezTo>
                      <a:pt x="72" y="204"/>
                      <a:pt x="72" y="204"/>
                      <a:pt x="72" y="204"/>
                    </a:cubicBezTo>
                    <a:cubicBezTo>
                      <a:pt x="80" y="201"/>
                      <a:pt x="80" y="201"/>
                      <a:pt x="80" y="201"/>
                    </a:cubicBezTo>
                    <a:cubicBezTo>
                      <a:pt x="142" y="176"/>
                      <a:pt x="142" y="176"/>
                      <a:pt x="142" y="176"/>
                    </a:cubicBezTo>
                    <a:cubicBezTo>
                      <a:pt x="149" y="170"/>
                      <a:pt x="156" y="163"/>
                      <a:pt x="164" y="155"/>
                    </a:cubicBezTo>
                    <a:cubicBezTo>
                      <a:pt x="208" y="114"/>
                      <a:pt x="219" y="56"/>
                      <a:pt x="291" y="30"/>
                    </a:cubicBezTo>
                    <a:cubicBezTo>
                      <a:pt x="310" y="23"/>
                      <a:pt x="330" y="20"/>
                      <a:pt x="349" y="20"/>
                    </a:cubicBezTo>
                    <a:cubicBezTo>
                      <a:pt x="412" y="20"/>
                      <a:pt x="472" y="55"/>
                      <a:pt x="497" y="117"/>
                    </a:cubicBezTo>
                    <a:cubicBezTo>
                      <a:pt x="529" y="198"/>
                      <a:pt x="489" y="287"/>
                      <a:pt x="409" y="32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9" name="Freeform 80"/>
              <p:cNvSpPr/>
              <p:nvPr/>
            </p:nvSpPr>
            <p:spPr bwMode="auto">
              <a:xfrm>
                <a:off x="5112" y="913"/>
                <a:ext cx="1249" cy="918"/>
              </a:xfrm>
              <a:custGeom>
                <a:avLst/>
                <a:gdLst>
                  <a:gd name="T0" fmla="*/ 348 w 468"/>
                  <a:gd name="T1" fmla="*/ 322 h 343"/>
                  <a:gd name="T2" fmla="*/ 436 w 468"/>
                  <a:gd name="T3" fmla="*/ 116 h 343"/>
                  <a:gd name="T4" fmla="*/ 230 w 468"/>
                  <a:gd name="T5" fmla="*/ 29 h 343"/>
                  <a:gd name="T6" fmla="*/ 103 w 468"/>
                  <a:gd name="T7" fmla="*/ 154 h 343"/>
                  <a:gd name="T8" fmla="*/ 19 w 468"/>
                  <a:gd name="T9" fmla="*/ 285 h 343"/>
                  <a:gd name="T10" fmla="*/ 171 w 468"/>
                  <a:gd name="T11" fmla="*/ 321 h 343"/>
                  <a:gd name="T12" fmla="*/ 230 w 468"/>
                  <a:gd name="T13" fmla="*/ 328 h 343"/>
                  <a:gd name="T14" fmla="*/ 348 w 468"/>
                  <a:gd name="T15" fmla="*/ 32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8" h="343">
                    <a:moveTo>
                      <a:pt x="348" y="322"/>
                    </a:moveTo>
                    <a:cubicBezTo>
                      <a:pt x="428" y="286"/>
                      <a:pt x="468" y="197"/>
                      <a:pt x="436" y="116"/>
                    </a:cubicBezTo>
                    <a:cubicBezTo>
                      <a:pt x="403" y="36"/>
                      <a:pt x="312" y="0"/>
                      <a:pt x="230" y="29"/>
                    </a:cubicBezTo>
                    <a:cubicBezTo>
                      <a:pt x="158" y="55"/>
                      <a:pt x="147" y="113"/>
                      <a:pt x="103" y="154"/>
                    </a:cubicBezTo>
                    <a:cubicBezTo>
                      <a:pt x="35" y="220"/>
                      <a:pt x="0" y="239"/>
                      <a:pt x="19" y="285"/>
                    </a:cubicBezTo>
                    <a:cubicBezTo>
                      <a:pt x="38" y="331"/>
                      <a:pt x="76" y="321"/>
                      <a:pt x="171" y="321"/>
                    </a:cubicBezTo>
                    <a:cubicBezTo>
                      <a:pt x="191" y="320"/>
                      <a:pt x="211" y="324"/>
                      <a:pt x="230" y="328"/>
                    </a:cubicBezTo>
                    <a:cubicBezTo>
                      <a:pt x="266" y="335"/>
                      <a:pt x="303" y="343"/>
                      <a:pt x="348" y="322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0" name="Freeform 81"/>
              <p:cNvSpPr/>
              <p:nvPr/>
            </p:nvSpPr>
            <p:spPr bwMode="auto">
              <a:xfrm>
                <a:off x="5750" y="1052"/>
                <a:ext cx="336" cy="212"/>
              </a:xfrm>
              <a:custGeom>
                <a:avLst/>
                <a:gdLst>
                  <a:gd name="T0" fmla="*/ 107 w 126"/>
                  <a:gd name="T1" fmla="*/ 0 h 79"/>
                  <a:gd name="T2" fmla="*/ 100 w 126"/>
                  <a:gd name="T3" fmla="*/ 4 h 79"/>
                  <a:gd name="T4" fmla="*/ 0 w 126"/>
                  <a:gd name="T5" fmla="*/ 45 h 79"/>
                  <a:gd name="T6" fmla="*/ 53 w 126"/>
                  <a:gd name="T7" fmla="*/ 77 h 79"/>
                  <a:gd name="T8" fmla="*/ 70 w 126"/>
                  <a:gd name="T9" fmla="*/ 79 h 79"/>
                  <a:gd name="T10" fmla="*/ 92 w 126"/>
                  <a:gd name="T11" fmla="*/ 49 h 79"/>
                  <a:gd name="T12" fmla="*/ 126 w 126"/>
                  <a:gd name="T13" fmla="*/ 17 h 79"/>
                  <a:gd name="T14" fmla="*/ 107 w 126"/>
                  <a:gd name="T15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6" h="79">
                    <a:moveTo>
                      <a:pt x="107" y="0"/>
                    </a:moveTo>
                    <a:cubicBezTo>
                      <a:pt x="105" y="1"/>
                      <a:pt x="102" y="3"/>
                      <a:pt x="100" y="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10" y="60"/>
                      <a:pt x="29" y="72"/>
                      <a:pt x="53" y="77"/>
                    </a:cubicBezTo>
                    <a:cubicBezTo>
                      <a:pt x="59" y="78"/>
                      <a:pt x="65" y="78"/>
                      <a:pt x="70" y="79"/>
                    </a:cubicBezTo>
                    <a:cubicBezTo>
                      <a:pt x="77" y="68"/>
                      <a:pt x="84" y="59"/>
                      <a:pt x="92" y="49"/>
                    </a:cubicBezTo>
                    <a:cubicBezTo>
                      <a:pt x="102" y="37"/>
                      <a:pt x="114" y="27"/>
                      <a:pt x="126" y="17"/>
                    </a:cubicBezTo>
                    <a:cubicBezTo>
                      <a:pt x="121" y="11"/>
                      <a:pt x="115" y="5"/>
                      <a:pt x="107" y="0"/>
                    </a:cubicBezTo>
                  </a:path>
                </a:pathLst>
              </a:custGeom>
              <a:solidFill>
                <a:srgbClr val="1BCB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1" name="Freeform 82"/>
              <p:cNvSpPr/>
              <p:nvPr/>
            </p:nvSpPr>
            <p:spPr bwMode="auto">
              <a:xfrm>
                <a:off x="5006" y="1381"/>
                <a:ext cx="480" cy="522"/>
              </a:xfrm>
              <a:custGeom>
                <a:avLst/>
                <a:gdLst>
                  <a:gd name="T0" fmla="*/ 322 w 480"/>
                  <a:gd name="T1" fmla="*/ 0 h 522"/>
                  <a:gd name="T2" fmla="*/ 0 w 480"/>
                  <a:gd name="T3" fmla="*/ 131 h 522"/>
                  <a:gd name="T4" fmla="*/ 37 w 480"/>
                  <a:gd name="T5" fmla="*/ 362 h 522"/>
                  <a:gd name="T6" fmla="*/ 157 w 480"/>
                  <a:gd name="T7" fmla="*/ 522 h 522"/>
                  <a:gd name="T8" fmla="*/ 480 w 480"/>
                  <a:gd name="T9" fmla="*/ 391 h 522"/>
                  <a:gd name="T10" fmla="*/ 322 w 480"/>
                  <a:gd name="T11" fmla="*/ 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0" h="522">
                    <a:moveTo>
                      <a:pt x="322" y="0"/>
                    </a:moveTo>
                    <a:lnTo>
                      <a:pt x="0" y="131"/>
                    </a:lnTo>
                    <a:lnTo>
                      <a:pt x="37" y="362"/>
                    </a:lnTo>
                    <a:lnTo>
                      <a:pt x="157" y="522"/>
                    </a:lnTo>
                    <a:lnTo>
                      <a:pt x="480" y="391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2" name="Freeform 83"/>
              <p:cNvSpPr/>
              <p:nvPr/>
            </p:nvSpPr>
            <p:spPr bwMode="auto">
              <a:xfrm>
                <a:off x="5006" y="1381"/>
                <a:ext cx="480" cy="522"/>
              </a:xfrm>
              <a:custGeom>
                <a:avLst/>
                <a:gdLst>
                  <a:gd name="T0" fmla="*/ 322 w 480"/>
                  <a:gd name="T1" fmla="*/ 0 h 522"/>
                  <a:gd name="T2" fmla="*/ 0 w 480"/>
                  <a:gd name="T3" fmla="*/ 131 h 522"/>
                  <a:gd name="T4" fmla="*/ 37 w 480"/>
                  <a:gd name="T5" fmla="*/ 362 h 522"/>
                  <a:gd name="T6" fmla="*/ 157 w 480"/>
                  <a:gd name="T7" fmla="*/ 522 h 522"/>
                  <a:gd name="T8" fmla="*/ 480 w 480"/>
                  <a:gd name="T9" fmla="*/ 391 h 522"/>
                  <a:gd name="T10" fmla="*/ 322 w 480"/>
                  <a:gd name="T11" fmla="*/ 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0" h="522">
                    <a:moveTo>
                      <a:pt x="322" y="0"/>
                    </a:moveTo>
                    <a:lnTo>
                      <a:pt x="0" y="131"/>
                    </a:lnTo>
                    <a:lnTo>
                      <a:pt x="37" y="362"/>
                    </a:lnTo>
                    <a:lnTo>
                      <a:pt x="157" y="522"/>
                    </a:lnTo>
                    <a:lnTo>
                      <a:pt x="480" y="391"/>
                    </a:lnTo>
                    <a:lnTo>
                      <a:pt x="32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3" name="Freeform 84"/>
              <p:cNvSpPr/>
              <p:nvPr/>
            </p:nvSpPr>
            <p:spPr bwMode="auto">
              <a:xfrm>
                <a:off x="5027" y="1478"/>
                <a:ext cx="325" cy="374"/>
              </a:xfrm>
              <a:custGeom>
                <a:avLst/>
                <a:gdLst>
                  <a:gd name="T0" fmla="*/ 64 w 325"/>
                  <a:gd name="T1" fmla="*/ 0 h 374"/>
                  <a:gd name="T2" fmla="*/ 0 w 325"/>
                  <a:gd name="T3" fmla="*/ 26 h 374"/>
                  <a:gd name="T4" fmla="*/ 261 w 325"/>
                  <a:gd name="T5" fmla="*/ 374 h 374"/>
                  <a:gd name="T6" fmla="*/ 325 w 325"/>
                  <a:gd name="T7" fmla="*/ 348 h 374"/>
                  <a:gd name="T8" fmla="*/ 64 w 325"/>
                  <a:gd name="T9" fmla="*/ 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5" h="374">
                    <a:moveTo>
                      <a:pt x="64" y="0"/>
                    </a:moveTo>
                    <a:lnTo>
                      <a:pt x="0" y="26"/>
                    </a:lnTo>
                    <a:lnTo>
                      <a:pt x="261" y="374"/>
                    </a:lnTo>
                    <a:lnTo>
                      <a:pt x="325" y="348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4" name="Freeform 85"/>
              <p:cNvSpPr/>
              <p:nvPr/>
            </p:nvSpPr>
            <p:spPr bwMode="auto">
              <a:xfrm>
                <a:off x="5027" y="1478"/>
                <a:ext cx="325" cy="374"/>
              </a:xfrm>
              <a:custGeom>
                <a:avLst/>
                <a:gdLst>
                  <a:gd name="T0" fmla="*/ 64 w 325"/>
                  <a:gd name="T1" fmla="*/ 0 h 374"/>
                  <a:gd name="T2" fmla="*/ 0 w 325"/>
                  <a:gd name="T3" fmla="*/ 26 h 374"/>
                  <a:gd name="T4" fmla="*/ 261 w 325"/>
                  <a:gd name="T5" fmla="*/ 374 h 374"/>
                  <a:gd name="T6" fmla="*/ 325 w 325"/>
                  <a:gd name="T7" fmla="*/ 348 h 374"/>
                  <a:gd name="T8" fmla="*/ 64 w 325"/>
                  <a:gd name="T9" fmla="*/ 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5" h="374">
                    <a:moveTo>
                      <a:pt x="64" y="0"/>
                    </a:moveTo>
                    <a:lnTo>
                      <a:pt x="0" y="26"/>
                    </a:lnTo>
                    <a:lnTo>
                      <a:pt x="261" y="374"/>
                    </a:lnTo>
                    <a:lnTo>
                      <a:pt x="325" y="348"/>
                    </a:lnTo>
                    <a:lnTo>
                      <a:pt x="6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5" name="Freeform 86"/>
              <p:cNvSpPr/>
              <p:nvPr/>
            </p:nvSpPr>
            <p:spPr bwMode="auto">
              <a:xfrm>
                <a:off x="5142" y="1432"/>
                <a:ext cx="325" cy="372"/>
              </a:xfrm>
              <a:custGeom>
                <a:avLst/>
                <a:gdLst>
                  <a:gd name="T0" fmla="*/ 325 w 325"/>
                  <a:gd name="T1" fmla="*/ 345 h 372"/>
                  <a:gd name="T2" fmla="*/ 66 w 325"/>
                  <a:gd name="T3" fmla="*/ 0 h 372"/>
                  <a:gd name="T4" fmla="*/ 0 w 325"/>
                  <a:gd name="T5" fmla="*/ 24 h 372"/>
                  <a:gd name="T6" fmla="*/ 261 w 325"/>
                  <a:gd name="T7" fmla="*/ 372 h 372"/>
                  <a:gd name="T8" fmla="*/ 325 w 325"/>
                  <a:gd name="T9" fmla="*/ 34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5" h="372">
                    <a:moveTo>
                      <a:pt x="325" y="345"/>
                    </a:moveTo>
                    <a:lnTo>
                      <a:pt x="66" y="0"/>
                    </a:lnTo>
                    <a:lnTo>
                      <a:pt x="0" y="24"/>
                    </a:lnTo>
                    <a:lnTo>
                      <a:pt x="261" y="372"/>
                    </a:lnTo>
                    <a:lnTo>
                      <a:pt x="325" y="345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6" name="Freeform 87"/>
              <p:cNvSpPr/>
              <p:nvPr/>
            </p:nvSpPr>
            <p:spPr bwMode="auto">
              <a:xfrm>
                <a:off x="5142" y="1432"/>
                <a:ext cx="325" cy="372"/>
              </a:xfrm>
              <a:custGeom>
                <a:avLst/>
                <a:gdLst>
                  <a:gd name="T0" fmla="*/ 325 w 325"/>
                  <a:gd name="T1" fmla="*/ 345 h 372"/>
                  <a:gd name="T2" fmla="*/ 66 w 325"/>
                  <a:gd name="T3" fmla="*/ 0 h 372"/>
                  <a:gd name="T4" fmla="*/ 0 w 325"/>
                  <a:gd name="T5" fmla="*/ 24 h 372"/>
                  <a:gd name="T6" fmla="*/ 261 w 325"/>
                  <a:gd name="T7" fmla="*/ 372 h 372"/>
                  <a:gd name="T8" fmla="*/ 325 w 325"/>
                  <a:gd name="T9" fmla="*/ 34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5" h="372">
                    <a:moveTo>
                      <a:pt x="325" y="345"/>
                    </a:moveTo>
                    <a:lnTo>
                      <a:pt x="66" y="0"/>
                    </a:lnTo>
                    <a:lnTo>
                      <a:pt x="0" y="24"/>
                    </a:lnTo>
                    <a:lnTo>
                      <a:pt x="261" y="372"/>
                    </a:lnTo>
                    <a:lnTo>
                      <a:pt x="325" y="34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7" name="Freeform 88"/>
              <p:cNvSpPr/>
              <p:nvPr/>
            </p:nvSpPr>
            <p:spPr bwMode="auto">
              <a:xfrm>
                <a:off x="1975" y="1628"/>
                <a:ext cx="1350" cy="1030"/>
              </a:xfrm>
              <a:custGeom>
                <a:avLst/>
                <a:gdLst>
                  <a:gd name="T0" fmla="*/ 366 w 506"/>
                  <a:gd name="T1" fmla="*/ 165 h 385"/>
                  <a:gd name="T2" fmla="*/ 247 w 506"/>
                  <a:gd name="T3" fmla="*/ 34 h 385"/>
                  <a:gd name="T4" fmla="*/ 37 w 506"/>
                  <a:gd name="T5" fmla="*/ 110 h 385"/>
                  <a:gd name="T6" fmla="*/ 113 w 506"/>
                  <a:gd name="T7" fmla="*/ 320 h 385"/>
                  <a:gd name="T8" fmla="*/ 231 w 506"/>
                  <a:gd name="T9" fmla="*/ 332 h 385"/>
                  <a:gd name="T10" fmla="*/ 290 w 506"/>
                  <a:gd name="T11" fmla="*/ 328 h 385"/>
                  <a:gd name="T12" fmla="*/ 322 w 506"/>
                  <a:gd name="T13" fmla="*/ 330 h 385"/>
                  <a:gd name="T14" fmla="*/ 382 w 506"/>
                  <a:gd name="T15" fmla="*/ 358 h 385"/>
                  <a:gd name="T16" fmla="*/ 389 w 506"/>
                  <a:gd name="T17" fmla="*/ 361 h 385"/>
                  <a:gd name="T18" fmla="*/ 410 w 506"/>
                  <a:gd name="T19" fmla="*/ 371 h 385"/>
                  <a:gd name="T20" fmla="*/ 431 w 506"/>
                  <a:gd name="T21" fmla="*/ 381 h 385"/>
                  <a:gd name="T22" fmla="*/ 431 w 506"/>
                  <a:gd name="T23" fmla="*/ 381 h 385"/>
                  <a:gd name="T24" fmla="*/ 439 w 506"/>
                  <a:gd name="T25" fmla="*/ 385 h 385"/>
                  <a:gd name="T26" fmla="*/ 493 w 506"/>
                  <a:gd name="T27" fmla="*/ 316 h 385"/>
                  <a:gd name="T28" fmla="*/ 506 w 506"/>
                  <a:gd name="T29" fmla="*/ 242 h 385"/>
                  <a:gd name="T30" fmla="*/ 460 w 506"/>
                  <a:gd name="T31" fmla="*/ 221 h 385"/>
                  <a:gd name="T32" fmla="*/ 460 w 506"/>
                  <a:gd name="T33" fmla="*/ 221 h 385"/>
                  <a:gd name="T34" fmla="*/ 436 w 506"/>
                  <a:gd name="T35" fmla="*/ 210 h 385"/>
                  <a:gd name="T36" fmla="*/ 418 w 506"/>
                  <a:gd name="T37" fmla="*/ 201 h 385"/>
                  <a:gd name="T38" fmla="*/ 394 w 506"/>
                  <a:gd name="T39" fmla="*/ 190 h 385"/>
                  <a:gd name="T40" fmla="*/ 394 w 506"/>
                  <a:gd name="T41" fmla="*/ 190 h 385"/>
                  <a:gd name="T42" fmla="*/ 388 w 506"/>
                  <a:gd name="T43" fmla="*/ 187 h 385"/>
                  <a:gd name="T44" fmla="*/ 366 w 506"/>
                  <a:gd name="T45" fmla="*/ 16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6" h="385">
                    <a:moveTo>
                      <a:pt x="366" y="165"/>
                    </a:moveTo>
                    <a:cubicBezTo>
                      <a:pt x="325" y="122"/>
                      <a:pt x="317" y="63"/>
                      <a:pt x="247" y="34"/>
                    </a:cubicBezTo>
                    <a:cubicBezTo>
                      <a:pt x="166" y="0"/>
                      <a:pt x="74" y="31"/>
                      <a:pt x="37" y="110"/>
                    </a:cubicBezTo>
                    <a:cubicBezTo>
                      <a:pt x="0" y="189"/>
                      <a:pt x="35" y="280"/>
                      <a:pt x="113" y="320"/>
                    </a:cubicBezTo>
                    <a:cubicBezTo>
                      <a:pt x="157" y="343"/>
                      <a:pt x="194" y="338"/>
                      <a:pt x="231" y="332"/>
                    </a:cubicBezTo>
                    <a:cubicBezTo>
                      <a:pt x="251" y="329"/>
                      <a:pt x="270" y="326"/>
                      <a:pt x="290" y="328"/>
                    </a:cubicBezTo>
                    <a:cubicBezTo>
                      <a:pt x="302" y="328"/>
                      <a:pt x="312" y="329"/>
                      <a:pt x="322" y="330"/>
                    </a:cubicBezTo>
                    <a:cubicBezTo>
                      <a:pt x="382" y="358"/>
                      <a:pt x="382" y="358"/>
                      <a:pt x="382" y="358"/>
                    </a:cubicBezTo>
                    <a:cubicBezTo>
                      <a:pt x="389" y="361"/>
                      <a:pt x="389" y="361"/>
                      <a:pt x="389" y="361"/>
                    </a:cubicBezTo>
                    <a:cubicBezTo>
                      <a:pt x="410" y="371"/>
                      <a:pt x="410" y="371"/>
                      <a:pt x="410" y="371"/>
                    </a:cubicBezTo>
                    <a:cubicBezTo>
                      <a:pt x="431" y="381"/>
                      <a:pt x="431" y="381"/>
                      <a:pt x="431" y="381"/>
                    </a:cubicBezTo>
                    <a:cubicBezTo>
                      <a:pt x="431" y="381"/>
                      <a:pt x="431" y="381"/>
                      <a:pt x="431" y="381"/>
                    </a:cubicBezTo>
                    <a:cubicBezTo>
                      <a:pt x="439" y="385"/>
                      <a:pt x="439" y="385"/>
                      <a:pt x="439" y="385"/>
                    </a:cubicBezTo>
                    <a:cubicBezTo>
                      <a:pt x="493" y="316"/>
                      <a:pt x="493" y="316"/>
                      <a:pt x="493" y="316"/>
                    </a:cubicBezTo>
                    <a:cubicBezTo>
                      <a:pt x="506" y="242"/>
                      <a:pt x="506" y="242"/>
                      <a:pt x="506" y="242"/>
                    </a:cubicBezTo>
                    <a:cubicBezTo>
                      <a:pt x="460" y="221"/>
                      <a:pt x="460" y="221"/>
                      <a:pt x="460" y="221"/>
                    </a:cubicBezTo>
                    <a:cubicBezTo>
                      <a:pt x="460" y="221"/>
                      <a:pt x="460" y="221"/>
                      <a:pt x="460" y="221"/>
                    </a:cubicBezTo>
                    <a:cubicBezTo>
                      <a:pt x="436" y="210"/>
                      <a:pt x="436" y="210"/>
                      <a:pt x="436" y="210"/>
                    </a:cubicBezTo>
                    <a:cubicBezTo>
                      <a:pt x="418" y="201"/>
                      <a:pt x="418" y="201"/>
                      <a:pt x="418" y="201"/>
                    </a:cubicBezTo>
                    <a:cubicBezTo>
                      <a:pt x="394" y="190"/>
                      <a:pt x="394" y="190"/>
                      <a:pt x="394" y="190"/>
                    </a:cubicBezTo>
                    <a:cubicBezTo>
                      <a:pt x="394" y="190"/>
                      <a:pt x="394" y="190"/>
                      <a:pt x="394" y="190"/>
                    </a:cubicBezTo>
                    <a:cubicBezTo>
                      <a:pt x="388" y="187"/>
                      <a:pt x="388" y="187"/>
                      <a:pt x="388" y="187"/>
                    </a:cubicBezTo>
                    <a:cubicBezTo>
                      <a:pt x="381" y="181"/>
                      <a:pt x="374" y="173"/>
                      <a:pt x="366" y="16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8" name="Freeform 89"/>
              <p:cNvSpPr>
                <a:spLocks noEditPoints="1"/>
              </p:cNvSpPr>
              <p:nvPr/>
            </p:nvSpPr>
            <p:spPr bwMode="auto">
              <a:xfrm>
                <a:off x="1967" y="1628"/>
                <a:ext cx="1414" cy="1083"/>
              </a:xfrm>
              <a:custGeom>
                <a:avLst/>
                <a:gdLst>
                  <a:gd name="T0" fmla="*/ 517 w 530"/>
                  <a:gd name="T1" fmla="*/ 224 h 405"/>
                  <a:gd name="T2" fmla="*/ 472 w 530"/>
                  <a:gd name="T3" fmla="*/ 203 h 405"/>
                  <a:gd name="T4" fmla="*/ 471 w 530"/>
                  <a:gd name="T5" fmla="*/ 203 h 405"/>
                  <a:gd name="T6" fmla="*/ 448 w 530"/>
                  <a:gd name="T7" fmla="*/ 192 h 405"/>
                  <a:gd name="T8" fmla="*/ 429 w 530"/>
                  <a:gd name="T9" fmla="*/ 183 h 405"/>
                  <a:gd name="T10" fmla="*/ 405 w 530"/>
                  <a:gd name="T11" fmla="*/ 172 h 405"/>
                  <a:gd name="T12" fmla="*/ 405 w 530"/>
                  <a:gd name="T13" fmla="*/ 172 h 405"/>
                  <a:gd name="T14" fmla="*/ 403 w 530"/>
                  <a:gd name="T15" fmla="*/ 171 h 405"/>
                  <a:gd name="T16" fmla="*/ 384 w 530"/>
                  <a:gd name="T17" fmla="*/ 151 h 405"/>
                  <a:gd name="T18" fmla="*/ 352 w 530"/>
                  <a:gd name="T19" fmla="*/ 106 h 405"/>
                  <a:gd name="T20" fmla="*/ 257 w 530"/>
                  <a:gd name="T21" fmla="*/ 15 h 405"/>
                  <a:gd name="T22" fmla="*/ 183 w 530"/>
                  <a:gd name="T23" fmla="*/ 0 h 405"/>
                  <a:gd name="T24" fmla="*/ 22 w 530"/>
                  <a:gd name="T25" fmla="*/ 101 h 405"/>
                  <a:gd name="T26" fmla="*/ 16 w 530"/>
                  <a:gd name="T27" fmla="*/ 236 h 405"/>
                  <a:gd name="T28" fmla="*/ 107 w 530"/>
                  <a:gd name="T29" fmla="*/ 338 h 405"/>
                  <a:gd name="T30" fmla="*/ 185 w 530"/>
                  <a:gd name="T31" fmla="*/ 357 h 405"/>
                  <a:gd name="T32" fmla="*/ 237 w 530"/>
                  <a:gd name="T33" fmla="*/ 352 h 405"/>
                  <a:gd name="T34" fmla="*/ 283 w 530"/>
                  <a:gd name="T35" fmla="*/ 347 h 405"/>
                  <a:gd name="T36" fmla="*/ 292 w 530"/>
                  <a:gd name="T37" fmla="*/ 348 h 405"/>
                  <a:gd name="T38" fmla="*/ 320 w 530"/>
                  <a:gd name="T39" fmla="*/ 349 h 405"/>
                  <a:gd name="T40" fmla="*/ 376 w 530"/>
                  <a:gd name="T41" fmla="*/ 376 h 405"/>
                  <a:gd name="T42" fmla="*/ 384 w 530"/>
                  <a:gd name="T43" fmla="*/ 380 h 405"/>
                  <a:gd name="T44" fmla="*/ 404 w 530"/>
                  <a:gd name="T45" fmla="*/ 389 h 405"/>
                  <a:gd name="T46" fmla="*/ 426 w 530"/>
                  <a:gd name="T47" fmla="*/ 399 h 405"/>
                  <a:gd name="T48" fmla="*/ 426 w 530"/>
                  <a:gd name="T49" fmla="*/ 399 h 405"/>
                  <a:gd name="T50" fmla="*/ 434 w 530"/>
                  <a:gd name="T51" fmla="*/ 403 h 405"/>
                  <a:gd name="T52" fmla="*/ 442 w 530"/>
                  <a:gd name="T53" fmla="*/ 405 h 405"/>
                  <a:gd name="T54" fmla="*/ 458 w 530"/>
                  <a:gd name="T55" fmla="*/ 397 h 405"/>
                  <a:gd name="T56" fmla="*/ 511 w 530"/>
                  <a:gd name="T57" fmla="*/ 328 h 405"/>
                  <a:gd name="T58" fmla="*/ 515 w 530"/>
                  <a:gd name="T59" fmla="*/ 320 h 405"/>
                  <a:gd name="T60" fmla="*/ 528 w 530"/>
                  <a:gd name="T61" fmla="*/ 246 h 405"/>
                  <a:gd name="T62" fmla="*/ 517 w 530"/>
                  <a:gd name="T63" fmla="*/ 224 h 405"/>
                  <a:gd name="T64" fmla="*/ 496 w 530"/>
                  <a:gd name="T65" fmla="*/ 316 h 405"/>
                  <a:gd name="T66" fmla="*/ 442 w 530"/>
                  <a:gd name="T67" fmla="*/ 385 h 405"/>
                  <a:gd name="T68" fmla="*/ 434 w 530"/>
                  <a:gd name="T69" fmla="*/ 381 h 405"/>
                  <a:gd name="T70" fmla="*/ 434 w 530"/>
                  <a:gd name="T71" fmla="*/ 381 h 405"/>
                  <a:gd name="T72" fmla="*/ 413 w 530"/>
                  <a:gd name="T73" fmla="*/ 371 h 405"/>
                  <a:gd name="T74" fmla="*/ 392 w 530"/>
                  <a:gd name="T75" fmla="*/ 361 h 405"/>
                  <a:gd name="T76" fmla="*/ 385 w 530"/>
                  <a:gd name="T77" fmla="*/ 358 h 405"/>
                  <a:gd name="T78" fmla="*/ 325 w 530"/>
                  <a:gd name="T79" fmla="*/ 330 h 405"/>
                  <a:gd name="T80" fmla="*/ 293 w 530"/>
                  <a:gd name="T81" fmla="*/ 328 h 405"/>
                  <a:gd name="T82" fmla="*/ 283 w 530"/>
                  <a:gd name="T83" fmla="*/ 327 h 405"/>
                  <a:gd name="T84" fmla="*/ 185 w 530"/>
                  <a:gd name="T85" fmla="*/ 337 h 405"/>
                  <a:gd name="T86" fmla="*/ 116 w 530"/>
                  <a:gd name="T87" fmla="*/ 320 h 405"/>
                  <a:gd name="T88" fmla="*/ 40 w 530"/>
                  <a:gd name="T89" fmla="*/ 110 h 405"/>
                  <a:gd name="T90" fmla="*/ 183 w 530"/>
                  <a:gd name="T91" fmla="*/ 20 h 405"/>
                  <a:gd name="T92" fmla="*/ 250 w 530"/>
                  <a:gd name="T93" fmla="*/ 34 h 405"/>
                  <a:gd name="T94" fmla="*/ 369 w 530"/>
                  <a:gd name="T95" fmla="*/ 165 h 405"/>
                  <a:gd name="T96" fmla="*/ 391 w 530"/>
                  <a:gd name="T97" fmla="*/ 187 h 405"/>
                  <a:gd name="T98" fmla="*/ 397 w 530"/>
                  <a:gd name="T99" fmla="*/ 190 h 405"/>
                  <a:gd name="T100" fmla="*/ 397 w 530"/>
                  <a:gd name="T101" fmla="*/ 190 h 405"/>
                  <a:gd name="T102" fmla="*/ 421 w 530"/>
                  <a:gd name="T103" fmla="*/ 201 h 405"/>
                  <a:gd name="T104" fmla="*/ 439 w 530"/>
                  <a:gd name="T105" fmla="*/ 210 h 405"/>
                  <a:gd name="T106" fmla="*/ 463 w 530"/>
                  <a:gd name="T107" fmla="*/ 221 h 405"/>
                  <a:gd name="T108" fmla="*/ 463 w 530"/>
                  <a:gd name="T109" fmla="*/ 221 h 405"/>
                  <a:gd name="T110" fmla="*/ 509 w 530"/>
                  <a:gd name="T111" fmla="*/ 242 h 405"/>
                  <a:gd name="T112" fmla="*/ 496 w 530"/>
                  <a:gd name="T113" fmla="*/ 316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30" h="405">
                    <a:moveTo>
                      <a:pt x="517" y="224"/>
                    </a:moveTo>
                    <a:cubicBezTo>
                      <a:pt x="472" y="203"/>
                      <a:pt x="472" y="203"/>
                      <a:pt x="472" y="203"/>
                    </a:cubicBezTo>
                    <a:cubicBezTo>
                      <a:pt x="471" y="203"/>
                      <a:pt x="471" y="203"/>
                      <a:pt x="471" y="203"/>
                    </a:cubicBezTo>
                    <a:cubicBezTo>
                      <a:pt x="448" y="192"/>
                      <a:pt x="448" y="192"/>
                      <a:pt x="448" y="192"/>
                    </a:cubicBezTo>
                    <a:cubicBezTo>
                      <a:pt x="429" y="183"/>
                      <a:pt x="429" y="183"/>
                      <a:pt x="429" y="183"/>
                    </a:cubicBezTo>
                    <a:cubicBezTo>
                      <a:pt x="405" y="172"/>
                      <a:pt x="405" y="172"/>
                      <a:pt x="405" y="172"/>
                    </a:cubicBezTo>
                    <a:cubicBezTo>
                      <a:pt x="405" y="172"/>
                      <a:pt x="405" y="172"/>
                      <a:pt x="405" y="172"/>
                    </a:cubicBezTo>
                    <a:cubicBezTo>
                      <a:pt x="403" y="171"/>
                      <a:pt x="403" y="171"/>
                      <a:pt x="403" y="171"/>
                    </a:cubicBezTo>
                    <a:cubicBezTo>
                      <a:pt x="397" y="165"/>
                      <a:pt x="391" y="158"/>
                      <a:pt x="384" y="151"/>
                    </a:cubicBezTo>
                    <a:cubicBezTo>
                      <a:pt x="371" y="138"/>
                      <a:pt x="362" y="122"/>
                      <a:pt x="352" y="106"/>
                    </a:cubicBezTo>
                    <a:cubicBezTo>
                      <a:pt x="332" y="74"/>
                      <a:pt x="309" y="37"/>
                      <a:pt x="257" y="15"/>
                    </a:cubicBezTo>
                    <a:cubicBezTo>
                      <a:pt x="234" y="5"/>
                      <a:pt x="209" y="0"/>
                      <a:pt x="183" y="0"/>
                    </a:cubicBezTo>
                    <a:cubicBezTo>
                      <a:pt x="113" y="0"/>
                      <a:pt x="51" y="39"/>
                      <a:pt x="22" y="101"/>
                    </a:cubicBezTo>
                    <a:cubicBezTo>
                      <a:pt x="2" y="144"/>
                      <a:pt x="0" y="192"/>
                      <a:pt x="16" y="236"/>
                    </a:cubicBezTo>
                    <a:cubicBezTo>
                      <a:pt x="32" y="280"/>
                      <a:pt x="64" y="316"/>
                      <a:pt x="107" y="338"/>
                    </a:cubicBezTo>
                    <a:cubicBezTo>
                      <a:pt x="132" y="351"/>
                      <a:pt x="157" y="357"/>
                      <a:pt x="185" y="357"/>
                    </a:cubicBezTo>
                    <a:cubicBezTo>
                      <a:pt x="203" y="357"/>
                      <a:pt x="220" y="354"/>
                      <a:pt x="237" y="352"/>
                    </a:cubicBezTo>
                    <a:cubicBezTo>
                      <a:pt x="253" y="349"/>
                      <a:pt x="268" y="347"/>
                      <a:pt x="283" y="347"/>
                    </a:cubicBezTo>
                    <a:cubicBezTo>
                      <a:pt x="286" y="347"/>
                      <a:pt x="289" y="347"/>
                      <a:pt x="292" y="348"/>
                    </a:cubicBezTo>
                    <a:cubicBezTo>
                      <a:pt x="302" y="348"/>
                      <a:pt x="311" y="349"/>
                      <a:pt x="320" y="349"/>
                    </a:cubicBezTo>
                    <a:cubicBezTo>
                      <a:pt x="376" y="376"/>
                      <a:pt x="376" y="376"/>
                      <a:pt x="376" y="376"/>
                    </a:cubicBezTo>
                    <a:cubicBezTo>
                      <a:pt x="384" y="380"/>
                      <a:pt x="384" y="380"/>
                      <a:pt x="384" y="380"/>
                    </a:cubicBezTo>
                    <a:cubicBezTo>
                      <a:pt x="404" y="389"/>
                      <a:pt x="404" y="389"/>
                      <a:pt x="404" y="389"/>
                    </a:cubicBezTo>
                    <a:cubicBezTo>
                      <a:pt x="426" y="399"/>
                      <a:pt x="426" y="399"/>
                      <a:pt x="426" y="399"/>
                    </a:cubicBezTo>
                    <a:cubicBezTo>
                      <a:pt x="426" y="399"/>
                      <a:pt x="426" y="399"/>
                      <a:pt x="426" y="399"/>
                    </a:cubicBezTo>
                    <a:cubicBezTo>
                      <a:pt x="434" y="403"/>
                      <a:pt x="434" y="403"/>
                      <a:pt x="434" y="403"/>
                    </a:cubicBezTo>
                    <a:cubicBezTo>
                      <a:pt x="436" y="404"/>
                      <a:pt x="439" y="405"/>
                      <a:pt x="442" y="405"/>
                    </a:cubicBezTo>
                    <a:cubicBezTo>
                      <a:pt x="448" y="405"/>
                      <a:pt x="454" y="402"/>
                      <a:pt x="458" y="397"/>
                    </a:cubicBezTo>
                    <a:cubicBezTo>
                      <a:pt x="511" y="328"/>
                      <a:pt x="511" y="328"/>
                      <a:pt x="511" y="328"/>
                    </a:cubicBezTo>
                    <a:cubicBezTo>
                      <a:pt x="513" y="326"/>
                      <a:pt x="515" y="323"/>
                      <a:pt x="515" y="320"/>
                    </a:cubicBezTo>
                    <a:cubicBezTo>
                      <a:pt x="528" y="246"/>
                      <a:pt x="528" y="246"/>
                      <a:pt x="528" y="246"/>
                    </a:cubicBezTo>
                    <a:cubicBezTo>
                      <a:pt x="530" y="237"/>
                      <a:pt x="525" y="228"/>
                      <a:pt x="517" y="224"/>
                    </a:cubicBezTo>
                    <a:moveTo>
                      <a:pt x="496" y="316"/>
                    </a:moveTo>
                    <a:cubicBezTo>
                      <a:pt x="442" y="385"/>
                      <a:pt x="442" y="385"/>
                      <a:pt x="442" y="385"/>
                    </a:cubicBezTo>
                    <a:cubicBezTo>
                      <a:pt x="434" y="381"/>
                      <a:pt x="434" y="381"/>
                      <a:pt x="434" y="381"/>
                    </a:cubicBezTo>
                    <a:cubicBezTo>
                      <a:pt x="434" y="381"/>
                      <a:pt x="434" y="381"/>
                      <a:pt x="434" y="381"/>
                    </a:cubicBezTo>
                    <a:cubicBezTo>
                      <a:pt x="413" y="371"/>
                      <a:pt x="413" y="371"/>
                      <a:pt x="413" y="371"/>
                    </a:cubicBezTo>
                    <a:cubicBezTo>
                      <a:pt x="392" y="361"/>
                      <a:pt x="392" y="361"/>
                      <a:pt x="392" y="361"/>
                    </a:cubicBezTo>
                    <a:cubicBezTo>
                      <a:pt x="385" y="358"/>
                      <a:pt x="385" y="358"/>
                      <a:pt x="385" y="358"/>
                    </a:cubicBezTo>
                    <a:cubicBezTo>
                      <a:pt x="325" y="330"/>
                      <a:pt x="325" y="330"/>
                      <a:pt x="325" y="330"/>
                    </a:cubicBezTo>
                    <a:cubicBezTo>
                      <a:pt x="315" y="329"/>
                      <a:pt x="305" y="328"/>
                      <a:pt x="293" y="328"/>
                    </a:cubicBezTo>
                    <a:cubicBezTo>
                      <a:pt x="290" y="327"/>
                      <a:pt x="287" y="327"/>
                      <a:pt x="283" y="327"/>
                    </a:cubicBezTo>
                    <a:cubicBezTo>
                      <a:pt x="250" y="327"/>
                      <a:pt x="219" y="337"/>
                      <a:pt x="185" y="337"/>
                    </a:cubicBezTo>
                    <a:cubicBezTo>
                      <a:pt x="163" y="337"/>
                      <a:pt x="141" y="333"/>
                      <a:pt x="116" y="320"/>
                    </a:cubicBezTo>
                    <a:cubicBezTo>
                      <a:pt x="38" y="280"/>
                      <a:pt x="3" y="189"/>
                      <a:pt x="40" y="110"/>
                    </a:cubicBezTo>
                    <a:cubicBezTo>
                      <a:pt x="67" y="52"/>
                      <a:pt x="123" y="20"/>
                      <a:pt x="183" y="20"/>
                    </a:cubicBezTo>
                    <a:cubicBezTo>
                      <a:pt x="205" y="20"/>
                      <a:pt x="228" y="25"/>
                      <a:pt x="250" y="34"/>
                    </a:cubicBezTo>
                    <a:cubicBezTo>
                      <a:pt x="320" y="63"/>
                      <a:pt x="328" y="122"/>
                      <a:pt x="369" y="165"/>
                    </a:cubicBezTo>
                    <a:cubicBezTo>
                      <a:pt x="377" y="173"/>
                      <a:pt x="384" y="181"/>
                      <a:pt x="391" y="187"/>
                    </a:cubicBezTo>
                    <a:cubicBezTo>
                      <a:pt x="397" y="190"/>
                      <a:pt x="397" y="190"/>
                      <a:pt x="397" y="190"/>
                    </a:cubicBezTo>
                    <a:cubicBezTo>
                      <a:pt x="397" y="190"/>
                      <a:pt x="397" y="190"/>
                      <a:pt x="397" y="190"/>
                    </a:cubicBezTo>
                    <a:cubicBezTo>
                      <a:pt x="421" y="201"/>
                      <a:pt x="421" y="201"/>
                      <a:pt x="421" y="201"/>
                    </a:cubicBezTo>
                    <a:cubicBezTo>
                      <a:pt x="439" y="210"/>
                      <a:pt x="439" y="210"/>
                      <a:pt x="439" y="210"/>
                    </a:cubicBezTo>
                    <a:cubicBezTo>
                      <a:pt x="463" y="221"/>
                      <a:pt x="463" y="221"/>
                      <a:pt x="463" y="221"/>
                    </a:cubicBezTo>
                    <a:cubicBezTo>
                      <a:pt x="463" y="221"/>
                      <a:pt x="463" y="221"/>
                      <a:pt x="463" y="221"/>
                    </a:cubicBezTo>
                    <a:cubicBezTo>
                      <a:pt x="509" y="242"/>
                      <a:pt x="509" y="242"/>
                      <a:pt x="509" y="242"/>
                    </a:cubicBezTo>
                    <a:cubicBezTo>
                      <a:pt x="496" y="316"/>
                      <a:pt x="496" y="316"/>
                      <a:pt x="496" y="31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9" name="Freeform 90"/>
              <p:cNvSpPr/>
              <p:nvPr/>
            </p:nvSpPr>
            <p:spPr bwMode="auto">
              <a:xfrm>
                <a:off x="1975" y="1628"/>
                <a:ext cx="1241" cy="923"/>
              </a:xfrm>
              <a:custGeom>
                <a:avLst/>
                <a:gdLst>
                  <a:gd name="T0" fmla="*/ 247 w 465"/>
                  <a:gd name="T1" fmla="*/ 34 h 345"/>
                  <a:gd name="T2" fmla="*/ 37 w 465"/>
                  <a:gd name="T3" fmla="*/ 110 h 345"/>
                  <a:gd name="T4" fmla="*/ 113 w 465"/>
                  <a:gd name="T5" fmla="*/ 320 h 345"/>
                  <a:gd name="T6" fmla="*/ 231 w 465"/>
                  <a:gd name="T7" fmla="*/ 332 h 345"/>
                  <a:gd name="T8" fmla="*/ 290 w 465"/>
                  <a:gd name="T9" fmla="*/ 328 h 345"/>
                  <a:gd name="T10" fmla="*/ 444 w 465"/>
                  <a:gd name="T11" fmla="*/ 300 h 345"/>
                  <a:gd name="T12" fmla="*/ 366 w 465"/>
                  <a:gd name="T13" fmla="*/ 165 h 345"/>
                  <a:gd name="T14" fmla="*/ 247 w 465"/>
                  <a:gd name="T15" fmla="*/ 34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5" h="345">
                    <a:moveTo>
                      <a:pt x="247" y="34"/>
                    </a:moveTo>
                    <a:cubicBezTo>
                      <a:pt x="166" y="0"/>
                      <a:pt x="74" y="31"/>
                      <a:pt x="37" y="110"/>
                    </a:cubicBezTo>
                    <a:cubicBezTo>
                      <a:pt x="0" y="189"/>
                      <a:pt x="35" y="280"/>
                      <a:pt x="113" y="320"/>
                    </a:cubicBezTo>
                    <a:cubicBezTo>
                      <a:pt x="157" y="343"/>
                      <a:pt x="194" y="338"/>
                      <a:pt x="231" y="332"/>
                    </a:cubicBezTo>
                    <a:cubicBezTo>
                      <a:pt x="251" y="329"/>
                      <a:pt x="270" y="326"/>
                      <a:pt x="290" y="328"/>
                    </a:cubicBezTo>
                    <a:cubicBezTo>
                      <a:pt x="385" y="333"/>
                      <a:pt x="423" y="345"/>
                      <a:pt x="444" y="300"/>
                    </a:cubicBezTo>
                    <a:cubicBezTo>
                      <a:pt x="465" y="255"/>
                      <a:pt x="432" y="234"/>
                      <a:pt x="366" y="165"/>
                    </a:cubicBezTo>
                    <a:cubicBezTo>
                      <a:pt x="325" y="122"/>
                      <a:pt x="317" y="63"/>
                      <a:pt x="247" y="34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0" name="Freeform 91"/>
              <p:cNvSpPr/>
              <p:nvPr/>
            </p:nvSpPr>
            <p:spPr bwMode="auto">
              <a:xfrm>
                <a:off x="2832" y="2128"/>
                <a:ext cx="493" cy="530"/>
              </a:xfrm>
              <a:custGeom>
                <a:avLst/>
                <a:gdLst>
                  <a:gd name="T0" fmla="*/ 0 w 493"/>
                  <a:gd name="T1" fmla="*/ 380 h 530"/>
                  <a:gd name="T2" fmla="*/ 314 w 493"/>
                  <a:gd name="T3" fmla="*/ 530 h 530"/>
                  <a:gd name="T4" fmla="*/ 458 w 493"/>
                  <a:gd name="T5" fmla="*/ 345 h 530"/>
                  <a:gd name="T6" fmla="*/ 493 w 493"/>
                  <a:gd name="T7" fmla="*/ 147 h 530"/>
                  <a:gd name="T8" fmla="*/ 176 w 493"/>
                  <a:gd name="T9" fmla="*/ 0 h 530"/>
                  <a:gd name="T10" fmla="*/ 0 w 493"/>
                  <a:gd name="T11" fmla="*/ 38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3" h="530">
                    <a:moveTo>
                      <a:pt x="0" y="380"/>
                    </a:moveTo>
                    <a:lnTo>
                      <a:pt x="314" y="530"/>
                    </a:lnTo>
                    <a:lnTo>
                      <a:pt x="458" y="345"/>
                    </a:lnTo>
                    <a:lnTo>
                      <a:pt x="493" y="147"/>
                    </a:lnTo>
                    <a:lnTo>
                      <a:pt x="176" y="0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1" name="Freeform 92"/>
              <p:cNvSpPr/>
              <p:nvPr/>
            </p:nvSpPr>
            <p:spPr bwMode="auto">
              <a:xfrm>
                <a:off x="2832" y="2128"/>
                <a:ext cx="493" cy="530"/>
              </a:xfrm>
              <a:custGeom>
                <a:avLst/>
                <a:gdLst>
                  <a:gd name="T0" fmla="*/ 0 w 493"/>
                  <a:gd name="T1" fmla="*/ 380 h 530"/>
                  <a:gd name="T2" fmla="*/ 314 w 493"/>
                  <a:gd name="T3" fmla="*/ 530 h 530"/>
                  <a:gd name="T4" fmla="*/ 458 w 493"/>
                  <a:gd name="T5" fmla="*/ 345 h 530"/>
                  <a:gd name="T6" fmla="*/ 493 w 493"/>
                  <a:gd name="T7" fmla="*/ 147 h 530"/>
                  <a:gd name="T8" fmla="*/ 176 w 493"/>
                  <a:gd name="T9" fmla="*/ 0 h 530"/>
                  <a:gd name="T10" fmla="*/ 0 w 493"/>
                  <a:gd name="T11" fmla="*/ 38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3" h="530">
                    <a:moveTo>
                      <a:pt x="0" y="380"/>
                    </a:moveTo>
                    <a:lnTo>
                      <a:pt x="314" y="530"/>
                    </a:lnTo>
                    <a:lnTo>
                      <a:pt x="458" y="345"/>
                    </a:lnTo>
                    <a:lnTo>
                      <a:pt x="493" y="147"/>
                    </a:lnTo>
                    <a:lnTo>
                      <a:pt x="176" y="0"/>
                    </a:lnTo>
                    <a:lnTo>
                      <a:pt x="0" y="38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2" name="Freeform 93"/>
              <p:cNvSpPr/>
              <p:nvPr/>
            </p:nvSpPr>
            <p:spPr bwMode="auto">
              <a:xfrm>
                <a:off x="3064" y="2190"/>
                <a:ext cx="138" cy="457"/>
              </a:xfrm>
              <a:custGeom>
                <a:avLst/>
                <a:gdLst>
                  <a:gd name="T0" fmla="*/ 0 w 138"/>
                  <a:gd name="T1" fmla="*/ 428 h 457"/>
                  <a:gd name="T2" fmla="*/ 61 w 138"/>
                  <a:gd name="T3" fmla="*/ 457 h 457"/>
                  <a:gd name="T4" fmla="*/ 138 w 138"/>
                  <a:gd name="T5" fmla="*/ 29 h 457"/>
                  <a:gd name="T6" fmla="*/ 74 w 138"/>
                  <a:gd name="T7" fmla="*/ 0 h 457"/>
                  <a:gd name="T8" fmla="*/ 0 w 138"/>
                  <a:gd name="T9" fmla="*/ 428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457">
                    <a:moveTo>
                      <a:pt x="0" y="428"/>
                    </a:moveTo>
                    <a:lnTo>
                      <a:pt x="61" y="457"/>
                    </a:lnTo>
                    <a:lnTo>
                      <a:pt x="138" y="29"/>
                    </a:lnTo>
                    <a:lnTo>
                      <a:pt x="74" y="0"/>
                    </a:lnTo>
                    <a:lnTo>
                      <a:pt x="0" y="428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3" name="Freeform 94"/>
              <p:cNvSpPr/>
              <p:nvPr/>
            </p:nvSpPr>
            <p:spPr bwMode="auto">
              <a:xfrm>
                <a:off x="3064" y="2190"/>
                <a:ext cx="138" cy="457"/>
              </a:xfrm>
              <a:custGeom>
                <a:avLst/>
                <a:gdLst>
                  <a:gd name="T0" fmla="*/ 0 w 138"/>
                  <a:gd name="T1" fmla="*/ 428 h 457"/>
                  <a:gd name="T2" fmla="*/ 61 w 138"/>
                  <a:gd name="T3" fmla="*/ 457 h 457"/>
                  <a:gd name="T4" fmla="*/ 138 w 138"/>
                  <a:gd name="T5" fmla="*/ 29 h 457"/>
                  <a:gd name="T6" fmla="*/ 74 w 138"/>
                  <a:gd name="T7" fmla="*/ 0 h 457"/>
                  <a:gd name="T8" fmla="*/ 0 w 138"/>
                  <a:gd name="T9" fmla="*/ 428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457">
                    <a:moveTo>
                      <a:pt x="0" y="428"/>
                    </a:moveTo>
                    <a:lnTo>
                      <a:pt x="61" y="457"/>
                    </a:lnTo>
                    <a:lnTo>
                      <a:pt x="138" y="29"/>
                    </a:lnTo>
                    <a:lnTo>
                      <a:pt x="74" y="0"/>
                    </a:lnTo>
                    <a:lnTo>
                      <a:pt x="0" y="42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4" name="Freeform 95"/>
              <p:cNvSpPr/>
              <p:nvPr/>
            </p:nvSpPr>
            <p:spPr bwMode="auto">
              <a:xfrm>
                <a:off x="2952" y="2136"/>
                <a:ext cx="138" cy="458"/>
              </a:xfrm>
              <a:custGeom>
                <a:avLst/>
                <a:gdLst>
                  <a:gd name="T0" fmla="*/ 74 w 138"/>
                  <a:gd name="T1" fmla="*/ 0 h 458"/>
                  <a:gd name="T2" fmla="*/ 0 w 138"/>
                  <a:gd name="T3" fmla="*/ 428 h 458"/>
                  <a:gd name="T4" fmla="*/ 61 w 138"/>
                  <a:gd name="T5" fmla="*/ 458 h 458"/>
                  <a:gd name="T6" fmla="*/ 138 w 138"/>
                  <a:gd name="T7" fmla="*/ 29 h 458"/>
                  <a:gd name="T8" fmla="*/ 74 w 138"/>
                  <a:gd name="T9" fmla="*/ 0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458">
                    <a:moveTo>
                      <a:pt x="74" y="0"/>
                    </a:moveTo>
                    <a:lnTo>
                      <a:pt x="0" y="428"/>
                    </a:lnTo>
                    <a:lnTo>
                      <a:pt x="61" y="458"/>
                    </a:lnTo>
                    <a:lnTo>
                      <a:pt x="138" y="29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5" name="Freeform 96"/>
              <p:cNvSpPr/>
              <p:nvPr/>
            </p:nvSpPr>
            <p:spPr bwMode="auto">
              <a:xfrm>
                <a:off x="2952" y="2136"/>
                <a:ext cx="138" cy="458"/>
              </a:xfrm>
              <a:custGeom>
                <a:avLst/>
                <a:gdLst>
                  <a:gd name="T0" fmla="*/ 74 w 138"/>
                  <a:gd name="T1" fmla="*/ 0 h 458"/>
                  <a:gd name="T2" fmla="*/ 0 w 138"/>
                  <a:gd name="T3" fmla="*/ 428 h 458"/>
                  <a:gd name="T4" fmla="*/ 61 w 138"/>
                  <a:gd name="T5" fmla="*/ 458 h 458"/>
                  <a:gd name="T6" fmla="*/ 138 w 138"/>
                  <a:gd name="T7" fmla="*/ 29 h 458"/>
                  <a:gd name="T8" fmla="*/ 74 w 138"/>
                  <a:gd name="T9" fmla="*/ 0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458">
                    <a:moveTo>
                      <a:pt x="74" y="0"/>
                    </a:moveTo>
                    <a:lnTo>
                      <a:pt x="0" y="428"/>
                    </a:lnTo>
                    <a:lnTo>
                      <a:pt x="61" y="458"/>
                    </a:lnTo>
                    <a:lnTo>
                      <a:pt x="138" y="29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6" name="Freeform 97"/>
              <p:cNvSpPr/>
              <p:nvPr/>
            </p:nvSpPr>
            <p:spPr bwMode="auto">
              <a:xfrm>
                <a:off x="2218" y="3177"/>
                <a:ext cx="43" cy="48"/>
              </a:xfrm>
              <a:custGeom>
                <a:avLst/>
                <a:gdLst>
                  <a:gd name="T0" fmla="*/ 0 w 16"/>
                  <a:gd name="T1" fmla="*/ 0 h 18"/>
                  <a:gd name="T2" fmla="*/ 4 w 16"/>
                  <a:gd name="T3" fmla="*/ 11 h 18"/>
                  <a:gd name="T4" fmla="*/ 5 w 16"/>
                  <a:gd name="T5" fmla="*/ 12 h 18"/>
                  <a:gd name="T6" fmla="*/ 16 w 16"/>
                  <a:gd name="T7" fmla="*/ 18 h 18"/>
                  <a:gd name="T8" fmla="*/ 9 w 16"/>
                  <a:gd name="T9" fmla="*/ 4 h 18"/>
                  <a:gd name="T10" fmla="*/ 0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0" y="0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8" y="14"/>
                      <a:pt x="12" y="16"/>
                      <a:pt x="16" y="18"/>
                    </a:cubicBezTo>
                    <a:cubicBezTo>
                      <a:pt x="13" y="14"/>
                      <a:pt x="11" y="9"/>
                      <a:pt x="9" y="4"/>
                    </a:cubicBezTo>
                    <a:cubicBezTo>
                      <a:pt x="6" y="3"/>
                      <a:pt x="3" y="2"/>
                      <a:pt x="0" y="0"/>
                    </a:cubicBezTo>
                  </a:path>
                </a:pathLst>
              </a:custGeom>
              <a:solidFill>
                <a:srgbClr val="0F8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7" name="Freeform 98"/>
              <p:cNvSpPr/>
              <p:nvPr/>
            </p:nvSpPr>
            <p:spPr bwMode="auto">
              <a:xfrm>
                <a:off x="1674" y="2497"/>
                <a:ext cx="1110" cy="726"/>
              </a:xfrm>
              <a:custGeom>
                <a:avLst/>
                <a:gdLst>
                  <a:gd name="T0" fmla="*/ 408 w 416"/>
                  <a:gd name="T1" fmla="*/ 120 h 271"/>
                  <a:gd name="T2" fmla="*/ 362 w 416"/>
                  <a:gd name="T3" fmla="*/ 34 h 271"/>
                  <a:gd name="T4" fmla="*/ 270 w 416"/>
                  <a:gd name="T5" fmla="*/ 0 h 271"/>
                  <a:gd name="T6" fmla="*/ 259 w 416"/>
                  <a:gd name="T7" fmla="*/ 1 h 271"/>
                  <a:gd name="T8" fmla="*/ 169 w 416"/>
                  <a:gd name="T9" fmla="*/ 43 h 271"/>
                  <a:gd name="T10" fmla="*/ 135 w 416"/>
                  <a:gd name="T11" fmla="*/ 68 h 271"/>
                  <a:gd name="T12" fmla="*/ 117 w 416"/>
                  <a:gd name="T13" fmla="*/ 77 h 271"/>
                  <a:gd name="T14" fmla="*/ 69 w 416"/>
                  <a:gd name="T15" fmla="*/ 82 h 271"/>
                  <a:gd name="T16" fmla="*/ 63 w 416"/>
                  <a:gd name="T17" fmla="*/ 83 h 271"/>
                  <a:gd name="T18" fmla="*/ 46 w 416"/>
                  <a:gd name="T19" fmla="*/ 85 h 271"/>
                  <a:gd name="T20" fmla="*/ 28 w 416"/>
                  <a:gd name="T21" fmla="*/ 87 h 271"/>
                  <a:gd name="T22" fmla="*/ 27 w 416"/>
                  <a:gd name="T23" fmla="*/ 87 h 271"/>
                  <a:gd name="T24" fmla="*/ 21 w 416"/>
                  <a:gd name="T25" fmla="*/ 88 h 271"/>
                  <a:gd name="T26" fmla="*/ 8 w 416"/>
                  <a:gd name="T27" fmla="*/ 101 h 271"/>
                  <a:gd name="T28" fmla="*/ 0 w 416"/>
                  <a:gd name="T29" fmla="*/ 167 h 271"/>
                  <a:gd name="T30" fmla="*/ 1 w 416"/>
                  <a:gd name="T31" fmla="*/ 174 h 271"/>
                  <a:gd name="T32" fmla="*/ 22 w 416"/>
                  <a:gd name="T33" fmla="*/ 227 h 271"/>
                  <a:gd name="T34" fmla="*/ 36 w 416"/>
                  <a:gd name="T35" fmla="*/ 237 h 271"/>
                  <a:gd name="T36" fmla="*/ 38 w 416"/>
                  <a:gd name="T37" fmla="*/ 237 h 271"/>
                  <a:gd name="T38" fmla="*/ 76 w 416"/>
                  <a:gd name="T39" fmla="*/ 232 h 271"/>
                  <a:gd name="T40" fmla="*/ 96 w 416"/>
                  <a:gd name="T41" fmla="*/ 230 h 271"/>
                  <a:gd name="T42" fmla="*/ 111 w 416"/>
                  <a:gd name="T43" fmla="*/ 228 h 271"/>
                  <a:gd name="T44" fmla="*/ 131 w 416"/>
                  <a:gd name="T45" fmla="*/ 226 h 271"/>
                  <a:gd name="T46" fmla="*/ 131 w 416"/>
                  <a:gd name="T47" fmla="*/ 226 h 271"/>
                  <a:gd name="T48" fmla="*/ 133 w 416"/>
                  <a:gd name="T49" fmla="*/ 226 h 271"/>
                  <a:gd name="T50" fmla="*/ 153 w 416"/>
                  <a:gd name="T51" fmla="*/ 231 h 271"/>
                  <a:gd name="T52" fmla="*/ 192 w 416"/>
                  <a:gd name="T53" fmla="*/ 248 h 271"/>
                  <a:gd name="T54" fmla="*/ 269 w 416"/>
                  <a:gd name="T55" fmla="*/ 271 h 271"/>
                  <a:gd name="T56" fmla="*/ 289 w 416"/>
                  <a:gd name="T57" fmla="*/ 270 h 271"/>
                  <a:gd name="T58" fmla="*/ 408 w 416"/>
                  <a:gd name="T59" fmla="*/ 12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16" h="271">
                    <a:moveTo>
                      <a:pt x="408" y="120"/>
                    </a:moveTo>
                    <a:cubicBezTo>
                      <a:pt x="404" y="86"/>
                      <a:pt x="388" y="56"/>
                      <a:pt x="362" y="34"/>
                    </a:cubicBezTo>
                    <a:cubicBezTo>
                      <a:pt x="337" y="12"/>
                      <a:pt x="304" y="0"/>
                      <a:pt x="270" y="0"/>
                    </a:cubicBezTo>
                    <a:cubicBezTo>
                      <a:pt x="266" y="0"/>
                      <a:pt x="263" y="0"/>
                      <a:pt x="259" y="1"/>
                    </a:cubicBezTo>
                    <a:cubicBezTo>
                      <a:pt x="217" y="4"/>
                      <a:pt x="191" y="24"/>
                      <a:pt x="169" y="43"/>
                    </a:cubicBezTo>
                    <a:cubicBezTo>
                      <a:pt x="158" y="52"/>
                      <a:pt x="147" y="61"/>
                      <a:pt x="135" y="68"/>
                    </a:cubicBezTo>
                    <a:cubicBezTo>
                      <a:pt x="128" y="71"/>
                      <a:pt x="122" y="75"/>
                      <a:pt x="117" y="77"/>
                    </a:cubicBezTo>
                    <a:cubicBezTo>
                      <a:pt x="69" y="82"/>
                      <a:pt x="69" y="82"/>
                      <a:pt x="69" y="82"/>
                    </a:cubicBezTo>
                    <a:cubicBezTo>
                      <a:pt x="63" y="83"/>
                      <a:pt x="63" y="83"/>
                      <a:pt x="63" y="83"/>
                    </a:cubicBezTo>
                    <a:cubicBezTo>
                      <a:pt x="46" y="85"/>
                      <a:pt x="46" y="85"/>
                      <a:pt x="46" y="85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4" y="88"/>
                      <a:pt x="9" y="94"/>
                      <a:pt x="8" y="101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0" y="169"/>
                      <a:pt x="0" y="172"/>
                      <a:pt x="1" y="174"/>
                    </a:cubicBezTo>
                    <a:cubicBezTo>
                      <a:pt x="22" y="227"/>
                      <a:pt x="22" y="227"/>
                      <a:pt x="22" y="227"/>
                    </a:cubicBezTo>
                    <a:cubicBezTo>
                      <a:pt x="24" y="233"/>
                      <a:pt x="30" y="237"/>
                      <a:pt x="36" y="237"/>
                    </a:cubicBezTo>
                    <a:cubicBezTo>
                      <a:pt x="37" y="237"/>
                      <a:pt x="37" y="237"/>
                      <a:pt x="38" y="237"/>
                    </a:cubicBezTo>
                    <a:cubicBezTo>
                      <a:pt x="76" y="232"/>
                      <a:pt x="76" y="232"/>
                      <a:pt x="76" y="232"/>
                    </a:cubicBezTo>
                    <a:cubicBezTo>
                      <a:pt x="96" y="230"/>
                      <a:pt x="96" y="230"/>
                      <a:pt x="96" y="230"/>
                    </a:cubicBezTo>
                    <a:cubicBezTo>
                      <a:pt x="111" y="228"/>
                      <a:pt x="111" y="228"/>
                      <a:pt x="111" y="228"/>
                    </a:cubicBezTo>
                    <a:cubicBezTo>
                      <a:pt x="131" y="226"/>
                      <a:pt x="131" y="226"/>
                      <a:pt x="131" y="226"/>
                    </a:cubicBezTo>
                    <a:cubicBezTo>
                      <a:pt x="131" y="226"/>
                      <a:pt x="131" y="226"/>
                      <a:pt x="131" y="226"/>
                    </a:cubicBezTo>
                    <a:cubicBezTo>
                      <a:pt x="133" y="226"/>
                      <a:pt x="133" y="226"/>
                      <a:pt x="133" y="226"/>
                    </a:cubicBezTo>
                    <a:cubicBezTo>
                      <a:pt x="139" y="228"/>
                      <a:pt x="146" y="229"/>
                      <a:pt x="153" y="231"/>
                    </a:cubicBezTo>
                    <a:cubicBezTo>
                      <a:pt x="167" y="235"/>
                      <a:pt x="179" y="241"/>
                      <a:pt x="192" y="248"/>
                    </a:cubicBezTo>
                    <a:cubicBezTo>
                      <a:pt x="214" y="259"/>
                      <a:pt x="237" y="271"/>
                      <a:pt x="269" y="271"/>
                    </a:cubicBezTo>
                    <a:cubicBezTo>
                      <a:pt x="275" y="271"/>
                      <a:pt x="282" y="271"/>
                      <a:pt x="289" y="270"/>
                    </a:cubicBezTo>
                    <a:cubicBezTo>
                      <a:pt x="364" y="258"/>
                      <a:pt x="416" y="193"/>
                      <a:pt x="408" y="1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8" name="Freeform 99"/>
              <p:cNvSpPr/>
              <p:nvPr/>
            </p:nvSpPr>
            <p:spPr bwMode="auto">
              <a:xfrm>
                <a:off x="1805" y="2527"/>
                <a:ext cx="936" cy="674"/>
              </a:xfrm>
              <a:custGeom>
                <a:avLst/>
                <a:gdLst>
                  <a:gd name="T0" fmla="*/ 238 w 351"/>
                  <a:gd name="T1" fmla="*/ 244 h 252"/>
                  <a:gd name="T2" fmla="*/ 344 w 351"/>
                  <a:gd name="T3" fmla="*/ 111 h 252"/>
                  <a:gd name="T4" fmla="*/ 211 w 351"/>
                  <a:gd name="T5" fmla="*/ 5 h 252"/>
                  <a:gd name="T6" fmla="*/ 93 w 351"/>
                  <a:gd name="T7" fmla="*/ 70 h 252"/>
                  <a:gd name="T8" fmla="*/ 4 w 351"/>
                  <a:gd name="T9" fmla="*/ 148 h 252"/>
                  <a:gd name="T10" fmla="*/ 108 w 351"/>
                  <a:gd name="T11" fmla="*/ 206 h 252"/>
                  <a:gd name="T12" fmla="*/ 238 w 351"/>
                  <a:gd name="T13" fmla="*/ 24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1" h="252">
                    <a:moveTo>
                      <a:pt x="238" y="244"/>
                    </a:moveTo>
                    <a:cubicBezTo>
                      <a:pt x="303" y="234"/>
                      <a:pt x="351" y="177"/>
                      <a:pt x="344" y="111"/>
                    </a:cubicBezTo>
                    <a:cubicBezTo>
                      <a:pt x="337" y="45"/>
                      <a:pt x="278" y="0"/>
                      <a:pt x="211" y="5"/>
                    </a:cubicBezTo>
                    <a:cubicBezTo>
                      <a:pt x="154" y="9"/>
                      <a:pt x="133" y="49"/>
                      <a:pt x="93" y="70"/>
                    </a:cubicBezTo>
                    <a:cubicBezTo>
                      <a:pt x="29" y="104"/>
                      <a:pt x="0" y="111"/>
                      <a:pt x="4" y="148"/>
                    </a:cubicBezTo>
                    <a:cubicBezTo>
                      <a:pt x="9" y="186"/>
                      <a:pt x="38" y="187"/>
                      <a:pt x="108" y="206"/>
                    </a:cubicBezTo>
                    <a:cubicBezTo>
                      <a:pt x="152" y="218"/>
                      <a:pt x="181" y="252"/>
                      <a:pt x="238" y="244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9" name="Freeform 100"/>
              <p:cNvSpPr/>
              <p:nvPr/>
            </p:nvSpPr>
            <p:spPr bwMode="auto">
              <a:xfrm>
                <a:off x="1714" y="2743"/>
                <a:ext cx="320" cy="346"/>
              </a:xfrm>
              <a:custGeom>
                <a:avLst/>
                <a:gdLst>
                  <a:gd name="T0" fmla="*/ 285 w 320"/>
                  <a:gd name="T1" fmla="*/ 0 h 346"/>
                  <a:gd name="T2" fmla="*/ 21 w 320"/>
                  <a:gd name="T3" fmla="*/ 30 h 346"/>
                  <a:gd name="T4" fmla="*/ 0 w 320"/>
                  <a:gd name="T5" fmla="*/ 204 h 346"/>
                  <a:gd name="T6" fmla="*/ 56 w 320"/>
                  <a:gd name="T7" fmla="*/ 346 h 346"/>
                  <a:gd name="T8" fmla="*/ 320 w 320"/>
                  <a:gd name="T9" fmla="*/ 319 h 346"/>
                  <a:gd name="T10" fmla="*/ 285 w 320"/>
                  <a:gd name="T11" fmla="*/ 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346">
                    <a:moveTo>
                      <a:pt x="285" y="0"/>
                    </a:moveTo>
                    <a:lnTo>
                      <a:pt x="21" y="30"/>
                    </a:lnTo>
                    <a:lnTo>
                      <a:pt x="0" y="204"/>
                    </a:lnTo>
                    <a:lnTo>
                      <a:pt x="56" y="346"/>
                    </a:lnTo>
                    <a:lnTo>
                      <a:pt x="320" y="319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0" name="Freeform 101"/>
              <p:cNvSpPr/>
              <p:nvPr/>
            </p:nvSpPr>
            <p:spPr bwMode="auto">
              <a:xfrm>
                <a:off x="1714" y="2743"/>
                <a:ext cx="320" cy="346"/>
              </a:xfrm>
              <a:custGeom>
                <a:avLst/>
                <a:gdLst>
                  <a:gd name="T0" fmla="*/ 285 w 320"/>
                  <a:gd name="T1" fmla="*/ 0 h 346"/>
                  <a:gd name="T2" fmla="*/ 21 w 320"/>
                  <a:gd name="T3" fmla="*/ 30 h 346"/>
                  <a:gd name="T4" fmla="*/ 0 w 320"/>
                  <a:gd name="T5" fmla="*/ 204 h 346"/>
                  <a:gd name="T6" fmla="*/ 56 w 320"/>
                  <a:gd name="T7" fmla="*/ 346 h 346"/>
                  <a:gd name="T8" fmla="*/ 320 w 320"/>
                  <a:gd name="T9" fmla="*/ 319 h 346"/>
                  <a:gd name="T10" fmla="*/ 285 w 320"/>
                  <a:gd name="T11" fmla="*/ 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346">
                    <a:moveTo>
                      <a:pt x="285" y="0"/>
                    </a:moveTo>
                    <a:lnTo>
                      <a:pt x="21" y="30"/>
                    </a:lnTo>
                    <a:lnTo>
                      <a:pt x="0" y="204"/>
                    </a:lnTo>
                    <a:lnTo>
                      <a:pt x="56" y="346"/>
                    </a:lnTo>
                    <a:lnTo>
                      <a:pt x="320" y="319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1" name="Freeform 102"/>
              <p:cNvSpPr/>
              <p:nvPr/>
            </p:nvSpPr>
            <p:spPr bwMode="auto">
              <a:xfrm>
                <a:off x="1751" y="2765"/>
                <a:ext cx="174" cy="313"/>
              </a:xfrm>
              <a:custGeom>
                <a:avLst/>
                <a:gdLst>
                  <a:gd name="T0" fmla="*/ 54 w 174"/>
                  <a:gd name="T1" fmla="*/ 0 h 313"/>
                  <a:gd name="T2" fmla="*/ 0 w 174"/>
                  <a:gd name="T3" fmla="*/ 5 h 313"/>
                  <a:gd name="T4" fmla="*/ 120 w 174"/>
                  <a:gd name="T5" fmla="*/ 313 h 313"/>
                  <a:gd name="T6" fmla="*/ 174 w 174"/>
                  <a:gd name="T7" fmla="*/ 308 h 313"/>
                  <a:gd name="T8" fmla="*/ 54 w 174"/>
                  <a:gd name="T9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313">
                    <a:moveTo>
                      <a:pt x="54" y="0"/>
                    </a:moveTo>
                    <a:lnTo>
                      <a:pt x="0" y="5"/>
                    </a:lnTo>
                    <a:lnTo>
                      <a:pt x="120" y="313"/>
                    </a:lnTo>
                    <a:lnTo>
                      <a:pt x="174" y="308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2" name="Freeform 103"/>
              <p:cNvSpPr/>
              <p:nvPr/>
            </p:nvSpPr>
            <p:spPr bwMode="auto">
              <a:xfrm>
                <a:off x="1751" y="2765"/>
                <a:ext cx="174" cy="313"/>
              </a:xfrm>
              <a:custGeom>
                <a:avLst/>
                <a:gdLst>
                  <a:gd name="T0" fmla="*/ 54 w 174"/>
                  <a:gd name="T1" fmla="*/ 0 h 313"/>
                  <a:gd name="T2" fmla="*/ 0 w 174"/>
                  <a:gd name="T3" fmla="*/ 5 h 313"/>
                  <a:gd name="T4" fmla="*/ 120 w 174"/>
                  <a:gd name="T5" fmla="*/ 313 h 313"/>
                  <a:gd name="T6" fmla="*/ 174 w 174"/>
                  <a:gd name="T7" fmla="*/ 308 h 313"/>
                  <a:gd name="T8" fmla="*/ 54 w 174"/>
                  <a:gd name="T9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313">
                    <a:moveTo>
                      <a:pt x="54" y="0"/>
                    </a:moveTo>
                    <a:lnTo>
                      <a:pt x="0" y="5"/>
                    </a:lnTo>
                    <a:lnTo>
                      <a:pt x="120" y="313"/>
                    </a:lnTo>
                    <a:lnTo>
                      <a:pt x="174" y="308"/>
                    </a:lnTo>
                    <a:lnTo>
                      <a:pt x="5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3" name="Freeform 104"/>
              <p:cNvSpPr/>
              <p:nvPr/>
            </p:nvSpPr>
            <p:spPr bwMode="auto">
              <a:xfrm>
                <a:off x="1847" y="2754"/>
                <a:ext cx="171" cy="313"/>
              </a:xfrm>
              <a:custGeom>
                <a:avLst/>
                <a:gdLst>
                  <a:gd name="T0" fmla="*/ 171 w 171"/>
                  <a:gd name="T1" fmla="*/ 308 h 313"/>
                  <a:gd name="T2" fmla="*/ 51 w 171"/>
                  <a:gd name="T3" fmla="*/ 0 h 313"/>
                  <a:gd name="T4" fmla="*/ 0 w 171"/>
                  <a:gd name="T5" fmla="*/ 6 h 313"/>
                  <a:gd name="T6" fmla="*/ 118 w 171"/>
                  <a:gd name="T7" fmla="*/ 313 h 313"/>
                  <a:gd name="T8" fmla="*/ 171 w 171"/>
                  <a:gd name="T9" fmla="*/ 308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313">
                    <a:moveTo>
                      <a:pt x="171" y="308"/>
                    </a:moveTo>
                    <a:lnTo>
                      <a:pt x="51" y="0"/>
                    </a:lnTo>
                    <a:lnTo>
                      <a:pt x="0" y="6"/>
                    </a:lnTo>
                    <a:lnTo>
                      <a:pt x="118" y="313"/>
                    </a:lnTo>
                    <a:lnTo>
                      <a:pt x="171" y="308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4" name="Freeform 105"/>
              <p:cNvSpPr/>
              <p:nvPr/>
            </p:nvSpPr>
            <p:spPr bwMode="auto">
              <a:xfrm>
                <a:off x="1847" y="2754"/>
                <a:ext cx="171" cy="313"/>
              </a:xfrm>
              <a:custGeom>
                <a:avLst/>
                <a:gdLst>
                  <a:gd name="T0" fmla="*/ 171 w 171"/>
                  <a:gd name="T1" fmla="*/ 308 h 313"/>
                  <a:gd name="T2" fmla="*/ 51 w 171"/>
                  <a:gd name="T3" fmla="*/ 0 h 313"/>
                  <a:gd name="T4" fmla="*/ 0 w 171"/>
                  <a:gd name="T5" fmla="*/ 6 h 313"/>
                  <a:gd name="T6" fmla="*/ 118 w 171"/>
                  <a:gd name="T7" fmla="*/ 313 h 313"/>
                  <a:gd name="T8" fmla="*/ 171 w 171"/>
                  <a:gd name="T9" fmla="*/ 308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313">
                    <a:moveTo>
                      <a:pt x="171" y="308"/>
                    </a:moveTo>
                    <a:lnTo>
                      <a:pt x="51" y="0"/>
                    </a:lnTo>
                    <a:lnTo>
                      <a:pt x="0" y="6"/>
                    </a:lnTo>
                    <a:lnTo>
                      <a:pt x="118" y="313"/>
                    </a:lnTo>
                    <a:lnTo>
                      <a:pt x="171" y="30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5" name="Freeform 106"/>
              <p:cNvSpPr/>
              <p:nvPr/>
            </p:nvSpPr>
            <p:spPr bwMode="auto">
              <a:xfrm>
                <a:off x="1210" y="1470"/>
                <a:ext cx="955" cy="1033"/>
              </a:xfrm>
              <a:custGeom>
                <a:avLst/>
                <a:gdLst>
                  <a:gd name="T0" fmla="*/ 352 w 358"/>
                  <a:gd name="T1" fmla="*/ 73 h 386"/>
                  <a:gd name="T2" fmla="*/ 308 w 358"/>
                  <a:gd name="T3" fmla="*/ 24 h 386"/>
                  <a:gd name="T4" fmla="*/ 302 w 358"/>
                  <a:gd name="T5" fmla="*/ 20 h 386"/>
                  <a:gd name="T6" fmla="*/ 248 w 358"/>
                  <a:gd name="T7" fmla="*/ 1 h 386"/>
                  <a:gd name="T8" fmla="*/ 243 w 358"/>
                  <a:gd name="T9" fmla="*/ 0 h 386"/>
                  <a:gd name="T10" fmla="*/ 231 w 358"/>
                  <a:gd name="T11" fmla="*/ 6 h 386"/>
                  <a:gd name="T12" fmla="*/ 209 w 358"/>
                  <a:gd name="T13" fmla="*/ 38 h 386"/>
                  <a:gd name="T14" fmla="*/ 197 w 358"/>
                  <a:gd name="T15" fmla="*/ 54 h 386"/>
                  <a:gd name="T16" fmla="*/ 189 w 358"/>
                  <a:gd name="T17" fmla="*/ 67 h 386"/>
                  <a:gd name="T18" fmla="*/ 177 w 358"/>
                  <a:gd name="T19" fmla="*/ 83 h 386"/>
                  <a:gd name="T20" fmla="*/ 176 w 358"/>
                  <a:gd name="T21" fmla="*/ 85 h 386"/>
                  <a:gd name="T22" fmla="*/ 159 w 358"/>
                  <a:gd name="T23" fmla="*/ 97 h 386"/>
                  <a:gd name="T24" fmla="*/ 121 w 358"/>
                  <a:gd name="T25" fmla="*/ 115 h 386"/>
                  <a:gd name="T26" fmla="*/ 40 w 358"/>
                  <a:gd name="T27" fmla="*/ 174 h 386"/>
                  <a:gd name="T28" fmla="*/ 74 w 358"/>
                  <a:gd name="T29" fmla="*/ 362 h 386"/>
                  <a:gd name="T30" fmla="*/ 150 w 358"/>
                  <a:gd name="T31" fmla="*/ 386 h 386"/>
                  <a:gd name="T32" fmla="*/ 262 w 358"/>
                  <a:gd name="T33" fmla="*/ 329 h 386"/>
                  <a:gd name="T34" fmla="*/ 290 w 358"/>
                  <a:gd name="T35" fmla="*/ 233 h 386"/>
                  <a:gd name="T36" fmla="*/ 294 w 358"/>
                  <a:gd name="T37" fmla="*/ 191 h 386"/>
                  <a:gd name="T38" fmla="*/ 299 w 358"/>
                  <a:gd name="T39" fmla="*/ 171 h 386"/>
                  <a:gd name="T40" fmla="*/ 326 w 358"/>
                  <a:gd name="T41" fmla="*/ 132 h 386"/>
                  <a:gd name="T42" fmla="*/ 330 w 358"/>
                  <a:gd name="T43" fmla="*/ 126 h 386"/>
                  <a:gd name="T44" fmla="*/ 340 w 358"/>
                  <a:gd name="T45" fmla="*/ 112 h 386"/>
                  <a:gd name="T46" fmla="*/ 350 w 358"/>
                  <a:gd name="T47" fmla="*/ 98 h 386"/>
                  <a:gd name="T48" fmla="*/ 350 w 358"/>
                  <a:gd name="T49" fmla="*/ 97 h 386"/>
                  <a:gd name="T50" fmla="*/ 354 w 358"/>
                  <a:gd name="T51" fmla="*/ 92 h 386"/>
                  <a:gd name="T52" fmla="*/ 352 w 358"/>
                  <a:gd name="T53" fmla="*/ 73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58" h="386">
                    <a:moveTo>
                      <a:pt x="352" y="73"/>
                    </a:moveTo>
                    <a:cubicBezTo>
                      <a:pt x="308" y="24"/>
                      <a:pt x="308" y="24"/>
                      <a:pt x="308" y="24"/>
                    </a:cubicBezTo>
                    <a:cubicBezTo>
                      <a:pt x="306" y="23"/>
                      <a:pt x="304" y="21"/>
                      <a:pt x="302" y="20"/>
                    </a:cubicBezTo>
                    <a:cubicBezTo>
                      <a:pt x="248" y="1"/>
                      <a:pt x="248" y="1"/>
                      <a:pt x="248" y="1"/>
                    </a:cubicBezTo>
                    <a:cubicBezTo>
                      <a:pt x="247" y="0"/>
                      <a:pt x="245" y="0"/>
                      <a:pt x="243" y="0"/>
                    </a:cubicBezTo>
                    <a:cubicBezTo>
                      <a:pt x="238" y="0"/>
                      <a:pt x="234" y="2"/>
                      <a:pt x="231" y="6"/>
                    </a:cubicBezTo>
                    <a:cubicBezTo>
                      <a:pt x="209" y="38"/>
                      <a:pt x="209" y="38"/>
                      <a:pt x="209" y="38"/>
                    </a:cubicBezTo>
                    <a:cubicBezTo>
                      <a:pt x="197" y="54"/>
                      <a:pt x="197" y="54"/>
                      <a:pt x="197" y="54"/>
                    </a:cubicBezTo>
                    <a:cubicBezTo>
                      <a:pt x="189" y="67"/>
                      <a:pt x="189" y="67"/>
                      <a:pt x="189" y="67"/>
                    </a:cubicBezTo>
                    <a:cubicBezTo>
                      <a:pt x="177" y="83"/>
                      <a:pt x="177" y="83"/>
                      <a:pt x="177" y="83"/>
                    </a:cubicBezTo>
                    <a:cubicBezTo>
                      <a:pt x="176" y="85"/>
                      <a:pt x="176" y="85"/>
                      <a:pt x="176" y="85"/>
                    </a:cubicBezTo>
                    <a:cubicBezTo>
                      <a:pt x="171" y="88"/>
                      <a:pt x="165" y="92"/>
                      <a:pt x="159" y="97"/>
                    </a:cubicBezTo>
                    <a:cubicBezTo>
                      <a:pt x="147" y="104"/>
                      <a:pt x="134" y="109"/>
                      <a:pt x="121" y="115"/>
                    </a:cubicBezTo>
                    <a:cubicBezTo>
                      <a:pt x="94" y="125"/>
                      <a:pt x="63" y="138"/>
                      <a:pt x="40" y="174"/>
                    </a:cubicBezTo>
                    <a:cubicBezTo>
                      <a:pt x="0" y="237"/>
                      <a:pt x="14" y="320"/>
                      <a:pt x="74" y="362"/>
                    </a:cubicBezTo>
                    <a:cubicBezTo>
                      <a:pt x="97" y="377"/>
                      <a:pt x="123" y="386"/>
                      <a:pt x="150" y="386"/>
                    </a:cubicBezTo>
                    <a:cubicBezTo>
                      <a:pt x="193" y="386"/>
                      <a:pt x="235" y="364"/>
                      <a:pt x="262" y="329"/>
                    </a:cubicBezTo>
                    <a:cubicBezTo>
                      <a:pt x="288" y="295"/>
                      <a:pt x="289" y="262"/>
                      <a:pt x="290" y="233"/>
                    </a:cubicBezTo>
                    <a:cubicBezTo>
                      <a:pt x="290" y="218"/>
                      <a:pt x="291" y="205"/>
                      <a:pt x="294" y="191"/>
                    </a:cubicBezTo>
                    <a:cubicBezTo>
                      <a:pt x="296" y="183"/>
                      <a:pt x="297" y="176"/>
                      <a:pt x="299" y="171"/>
                    </a:cubicBezTo>
                    <a:cubicBezTo>
                      <a:pt x="326" y="132"/>
                      <a:pt x="326" y="132"/>
                      <a:pt x="326" y="132"/>
                    </a:cubicBezTo>
                    <a:cubicBezTo>
                      <a:pt x="330" y="126"/>
                      <a:pt x="330" y="126"/>
                      <a:pt x="330" y="126"/>
                    </a:cubicBezTo>
                    <a:cubicBezTo>
                      <a:pt x="340" y="112"/>
                      <a:pt x="340" y="112"/>
                      <a:pt x="340" y="112"/>
                    </a:cubicBezTo>
                    <a:cubicBezTo>
                      <a:pt x="350" y="98"/>
                      <a:pt x="350" y="98"/>
                      <a:pt x="350" y="98"/>
                    </a:cubicBezTo>
                    <a:cubicBezTo>
                      <a:pt x="350" y="97"/>
                      <a:pt x="350" y="97"/>
                      <a:pt x="350" y="97"/>
                    </a:cubicBezTo>
                    <a:cubicBezTo>
                      <a:pt x="354" y="92"/>
                      <a:pt x="354" y="92"/>
                      <a:pt x="354" y="92"/>
                    </a:cubicBezTo>
                    <a:cubicBezTo>
                      <a:pt x="358" y="86"/>
                      <a:pt x="357" y="79"/>
                      <a:pt x="352" y="7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6" name="Freeform 107"/>
              <p:cNvSpPr/>
              <p:nvPr/>
            </p:nvSpPr>
            <p:spPr bwMode="auto">
              <a:xfrm>
                <a:off x="1255" y="1595"/>
                <a:ext cx="779" cy="910"/>
              </a:xfrm>
              <a:custGeom>
                <a:avLst/>
                <a:gdLst>
                  <a:gd name="T0" fmla="*/ 36 w 292"/>
                  <a:gd name="T1" fmla="*/ 135 h 340"/>
                  <a:gd name="T2" fmla="*/ 66 w 292"/>
                  <a:gd name="T3" fmla="*/ 302 h 340"/>
                  <a:gd name="T4" fmla="*/ 233 w 292"/>
                  <a:gd name="T5" fmla="*/ 272 h 340"/>
                  <a:gd name="T6" fmla="*/ 262 w 292"/>
                  <a:gd name="T7" fmla="*/ 140 h 340"/>
                  <a:gd name="T8" fmla="*/ 261 w 292"/>
                  <a:gd name="T9" fmla="*/ 22 h 340"/>
                  <a:gd name="T10" fmla="*/ 150 w 292"/>
                  <a:gd name="T11" fmla="*/ 62 h 340"/>
                  <a:gd name="T12" fmla="*/ 36 w 292"/>
                  <a:gd name="T13" fmla="*/ 135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2" h="340">
                    <a:moveTo>
                      <a:pt x="36" y="135"/>
                    </a:moveTo>
                    <a:cubicBezTo>
                      <a:pt x="0" y="191"/>
                      <a:pt x="11" y="264"/>
                      <a:pt x="66" y="302"/>
                    </a:cubicBezTo>
                    <a:cubicBezTo>
                      <a:pt x="120" y="340"/>
                      <a:pt x="193" y="325"/>
                      <a:pt x="233" y="272"/>
                    </a:cubicBezTo>
                    <a:cubicBezTo>
                      <a:pt x="268" y="227"/>
                      <a:pt x="252" y="185"/>
                      <a:pt x="262" y="140"/>
                    </a:cubicBezTo>
                    <a:cubicBezTo>
                      <a:pt x="279" y="70"/>
                      <a:pt x="292" y="44"/>
                      <a:pt x="261" y="22"/>
                    </a:cubicBezTo>
                    <a:cubicBezTo>
                      <a:pt x="230" y="0"/>
                      <a:pt x="210" y="22"/>
                      <a:pt x="150" y="62"/>
                    </a:cubicBezTo>
                    <a:cubicBezTo>
                      <a:pt x="112" y="87"/>
                      <a:pt x="67" y="86"/>
                      <a:pt x="36" y="135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7" name="Freeform 108"/>
              <p:cNvSpPr/>
              <p:nvPr/>
            </p:nvSpPr>
            <p:spPr bwMode="auto">
              <a:xfrm>
                <a:off x="1706" y="1510"/>
                <a:ext cx="413" cy="401"/>
              </a:xfrm>
              <a:custGeom>
                <a:avLst/>
                <a:gdLst>
                  <a:gd name="T0" fmla="*/ 261 w 413"/>
                  <a:gd name="T1" fmla="*/ 401 h 401"/>
                  <a:gd name="T2" fmla="*/ 413 w 413"/>
                  <a:gd name="T3" fmla="*/ 184 h 401"/>
                  <a:gd name="T4" fmla="*/ 296 w 413"/>
                  <a:gd name="T5" fmla="*/ 53 h 401"/>
                  <a:gd name="T6" fmla="*/ 152 w 413"/>
                  <a:gd name="T7" fmla="*/ 0 h 401"/>
                  <a:gd name="T8" fmla="*/ 0 w 413"/>
                  <a:gd name="T9" fmla="*/ 219 h 401"/>
                  <a:gd name="T10" fmla="*/ 261 w 413"/>
                  <a:gd name="T11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3" h="401">
                    <a:moveTo>
                      <a:pt x="261" y="401"/>
                    </a:moveTo>
                    <a:lnTo>
                      <a:pt x="413" y="184"/>
                    </a:lnTo>
                    <a:lnTo>
                      <a:pt x="296" y="53"/>
                    </a:lnTo>
                    <a:lnTo>
                      <a:pt x="152" y="0"/>
                    </a:lnTo>
                    <a:lnTo>
                      <a:pt x="0" y="219"/>
                    </a:lnTo>
                    <a:lnTo>
                      <a:pt x="261" y="401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8" name="Freeform 109"/>
              <p:cNvSpPr/>
              <p:nvPr/>
            </p:nvSpPr>
            <p:spPr bwMode="auto">
              <a:xfrm>
                <a:off x="1706" y="1510"/>
                <a:ext cx="413" cy="401"/>
              </a:xfrm>
              <a:custGeom>
                <a:avLst/>
                <a:gdLst>
                  <a:gd name="T0" fmla="*/ 261 w 413"/>
                  <a:gd name="T1" fmla="*/ 401 h 401"/>
                  <a:gd name="T2" fmla="*/ 413 w 413"/>
                  <a:gd name="T3" fmla="*/ 184 h 401"/>
                  <a:gd name="T4" fmla="*/ 296 w 413"/>
                  <a:gd name="T5" fmla="*/ 53 h 401"/>
                  <a:gd name="T6" fmla="*/ 152 w 413"/>
                  <a:gd name="T7" fmla="*/ 0 h 401"/>
                  <a:gd name="T8" fmla="*/ 0 w 413"/>
                  <a:gd name="T9" fmla="*/ 219 h 401"/>
                  <a:gd name="T10" fmla="*/ 261 w 413"/>
                  <a:gd name="T11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3" h="401">
                    <a:moveTo>
                      <a:pt x="261" y="401"/>
                    </a:moveTo>
                    <a:lnTo>
                      <a:pt x="413" y="184"/>
                    </a:lnTo>
                    <a:lnTo>
                      <a:pt x="296" y="53"/>
                    </a:lnTo>
                    <a:lnTo>
                      <a:pt x="152" y="0"/>
                    </a:lnTo>
                    <a:lnTo>
                      <a:pt x="0" y="219"/>
                    </a:lnTo>
                    <a:lnTo>
                      <a:pt x="261" y="40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9" name="Freeform 110"/>
              <p:cNvSpPr/>
              <p:nvPr/>
            </p:nvSpPr>
            <p:spPr bwMode="auto">
              <a:xfrm>
                <a:off x="1770" y="1595"/>
                <a:ext cx="339" cy="156"/>
              </a:xfrm>
              <a:custGeom>
                <a:avLst/>
                <a:gdLst>
                  <a:gd name="T0" fmla="*/ 309 w 339"/>
                  <a:gd name="T1" fmla="*/ 156 h 156"/>
                  <a:gd name="T2" fmla="*/ 339 w 339"/>
                  <a:gd name="T3" fmla="*/ 113 h 156"/>
                  <a:gd name="T4" fmla="*/ 29 w 339"/>
                  <a:gd name="T5" fmla="*/ 0 h 156"/>
                  <a:gd name="T6" fmla="*/ 0 w 339"/>
                  <a:gd name="T7" fmla="*/ 43 h 156"/>
                  <a:gd name="T8" fmla="*/ 309 w 339"/>
                  <a:gd name="T9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9" h="156">
                    <a:moveTo>
                      <a:pt x="309" y="156"/>
                    </a:moveTo>
                    <a:lnTo>
                      <a:pt x="339" y="113"/>
                    </a:lnTo>
                    <a:lnTo>
                      <a:pt x="29" y="0"/>
                    </a:lnTo>
                    <a:lnTo>
                      <a:pt x="0" y="43"/>
                    </a:lnTo>
                    <a:lnTo>
                      <a:pt x="309" y="156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0" name="Freeform 111"/>
              <p:cNvSpPr/>
              <p:nvPr/>
            </p:nvSpPr>
            <p:spPr bwMode="auto">
              <a:xfrm>
                <a:off x="1770" y="1595"/>
                <a:ext cx="339" cy="156"/>
              </a:xfrm>
              <a:custGeom>
                <a:avLst/>
                <a:gdLst>
                  <a:gd name="T0" fmla="*/ 309 w 339"/>
                  <a:gd name="T1" fmla="*/ 156 h 156"/>
                  <a:gd name="T2" fmla="*/ 339 w 339"/>
                  <a:gd name="T3" fmla="*/ 113 h 156"/>
                  <a:gd name="T4" fmla="*/ 29 w 339"/>
                  <a:gd name="T5" fmla="*/ 0 h 156"/>
                  <a:gd name="T6" fmla="*/ 0 w 339"/>
                  <a:gd name="T7" fmla="*/ 43 h 156"/>
                  <a:gd name="T8" fmla="*/ 309 w 339"/>
                  <a:gd name="T9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9" h="156">
                    <a:moveTo>
                      <a:pt x="309" y="156"/>
                    </a:moveTo>
                    <a:lnTo>
                      <a:pt x="339" y="113"/>
                    </a:lnTo>
                    <a:lnTo>
                      <a:pt x="29" y="0"/>
                    </a:lnTo>
                    <a:lnTo>
                      <a:pt x="0" y="43"/>
                    </a:lnTo>
                    <a:lnTo>
                      <a:pt x="309" y="15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1" name="Freeform 112"/>
              <p:cNvSpPr/>
              <p:nvPr/>
            </p:nvSpPr>
            <p:spPr bwMode="auto">
              <a:xfrm>
                <a:off x="1717" y="1673"/>
                <a:ext cx="338" cy="155"/>
              </a:xfrm>
              <a:custGeom>
                <a:avLst/>
                <a:gdLst>
                  <a:gd name="T0" fmla="*/ 0 w 338"/>
                  <a:gd name="T1" fmla="*/ 43 h 155"/>
                  <a:gd name="T2" fmla="*/ 309 w 338"/>
                  <a:gd name="T3" fmla="*/ 155 h 155"/>
                  <a:gd name="T4" fmla="*/ 338 w 338"/>
                  <a:gd name="T5" fmla="*/ 112 h 155"/>
                  <a:gd name="T6" fmla="*/ 29 w 338"/>
                  <a:gd name="T7" fmla="*/ 0 h 155"/>
                  <a:gd name="T8" fmla="*/ 0 w 338"/>
                  <a:gd name="T9" fmla="*/ 43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55">
                    <a:moveTo>
                      <a:pt x="0" y="43"/>
                    </a:moveTo>
                    <a:lnTo>
                      <a:pt x="309" y="155"/>
                    </a:lnTo>
                    <a:lnTo>
                      <a:pt x="338" y="112"/>
                    </a:lnTo>
                    <a:lnTo>
                      <a:pt x="29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2" name="Freeform 113"/>
              <p:cNvSpPr/>
              <p:nvPr/>
            </p:nvSpPr>
            <p:spPr bwMode="auto">
              <a:xfrm>
                <a:off x="1717" y="1673"/>
                <a:ext cx="338" cy="155"/>
              </a:xfrm>
              <a:custGeom>
                <a:avLst/>
                <a:gdLst>
                  <a:gd name="T0" fmla="*/ 0 w 338"/>
                  <a:gd name="T1" fmla="*/ 43 h 155"/>
                  <a:gd name="T2" fmla="*/ 309 w 338"/>
                  <a:gd name="T3" fmla="*/ 155 h 155"/>
                  <a:gd name="T4" fmla="*/ 338 w 338"/>
                  <a:gd name="T5" fmla="*/ 112 h 155"/>
                  <a:gd name="T6" fmla="*/ 29 w 338"/>
                  <a:gd name="T7" fmla="*/ 0 h 155"/>
                  <a:gd name="T8" fmla="*/ 0 w 338"/>
                  <a:gd name="T9" fmla="*/ 43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55">
                    <a:moveTo>
                      <a:pt x="0" y="43"/>
                    </a:moveTo>
                    <a:lnTo>
                      <a:pt x="309" y="155"/>
                    </a:lnTo>
                    <a:lnTo>
                      <a:pt x="338" y="112"/>
                    </a:lnTo>
                    <a:lnTo>
                      <a:pt x="29" y="0"/>
                    </a:lnTo>
                    <a:lnTo>
                      <a:pt x="0" y="4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3" name="Freeform 114"/>
              <p:cNvSpPr/>
              <p:nvPr/>
            </p:nvSpPr>
            <p:spPr bwMode="auto">
              <a:xfrm>
                <a:off x="3936" y="1925"/>
                <a:ext cx="816" cy="1075"/>
              </a:xfrm>
              <a:custGeom>
                <a:avLst/>
                <a:gdLst>
                  <a:gd name="T0" fmla="*/ 304 w 306"/>
                  <a:gd name="T1" fmla="*/ 341 h 402"/>
                  <a:gd name="T2" fmla="*/ 291 w 306"/>
                  <a:gd name="T3" fmla="*/ 305 h 402"/>
                  <a:gd name="T4" fmla="*/ 284 w 306"/>
                  <a:gd name="T5" fmla="*/ 286 h 402"/>
                  <a:gd name="T6" fmla="*/ 279 w 306"/>
                  <a:gd name="T7" fmla="*/ 272 h 402"/>
                  <a:gd name="T8" fmla="*/ 272 w 306"/>
                  <a:gd name="T9" fmla="*/ 253 h 402"/>
                  <a:gd name="T10" fmla="*/ 272 w 306"/>
                  <a:gd name="T11" fmla="*/ 253 h 402"/>
                  <a:gd name="T12" fmla="*/ 271 w 306"/>
                  <a:gd name="T13" fmla="*/ 251 h 402"/>
                  <a:gd name="T14" fmla="*/ 272 w 306"/>
                  <a:gd name="T15" fmla="*/ 230 h 402"/>
                  <a:gd name="T16" fmla="*/ 279 w 306"/>
                  <a:gd name="T17" fmla="*/ 189 h 402"/>
                  <a:gd name="T18" fmla="*/ 277 w 306"/>
                  <a:gd name="T19" fmla="*/ 89 h 402"/>
                  <a:gd name="T20" fmla="*/ 149 w 306"/>
                  <a:gd name="T21" fmla="*/ 0 h 402"/>
                  <a:gd name="T22" fmla="*/ 104 w 306"/>
                  <a:gd name="T23" fmla="*/ 8 h 402"/>
                  <a:gd name="T24" fmla="*/ 23 w 306"/>
                  <a:gd name="T25" fmla="*/ 181 h 402"/>
                  <a:gd name="T26" fmla="*/ 85 w 306"/>
                  <a:gd name="T27" fmla="*/ 259 h 402"/>
                  <a:gd name="T28" fmla="*/ 117 w 306"/>
                  <a:gd name="T29" fmla="*/ 286 h 402"/>
                  <a:gd name="T30" fmla="*/ 130 w 306"/>
                  <a:gd name="T31" fmla="*/ 302 h 402"/>
                  <a:gd name="T32" fmla="*/ 146 w 306"/>
                  <a:gd name="T33" fmla="*/ 346 h 402"/>
                  <a:gd name="T34" fmla="*/ 148 w 306"/>
                  <a:gd name="T35" fmla="*/ 353 h 402"/>
                  <a:gd name="T36" fmla="*/ 154 w 306"/>
                  <a:gd name="T37" fmla="*/ 369 h 402"/>
                  <a:gd name="T38" fmla="*/ 160 w 306"/>
                  <a:gd name="T39" fmla="*/ 386 h 402"/>
                  <a:gd name="T40" fmla="*/ 163 w 306"/>
                  <a:gd name="T41" fmla="*/ 392 h 402"/>
                  <a:gd name="T42" fmla="*/ 177 w 306"/>
                  <a:gd name="T43" fmla="*/ 402 h 402"/>
                  <a:gd name="T44" fmla="*/ 179 w 306"/>
                  <a:gd name="T45" fmla="*/ 402 h 402"/>
                  <a:gd name="T46" fmla="*/ 244 w 306"/>
                  <a:gd name="T47" fmla="*/ 394 h 402"/>
                  <a:gd name="T48" fmla="*/ 251 w 306"/>
                  <a:gd name="T49" fmla="*/ 391 h 402"/>
                  <a:gd name="T50" fmla="*/ 298 w 306"/>
                  <a:gd name="T51" fmla="*/ 359 h 402"/>
                  <a:gd name="T52" fmla="*/ 304 w 306"/>
                  <a:gd name="T53" fmla="*/ 341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06" h="402">
                    <a:moveTo>
                      <a:pt x="304" y="341"/>
                    </a:moveTo>
                    <a:cubicBezTo>
                      <a:pt x="291" y="305"/>
                      <a:pt x="291" y="305"/>
                      <a:pt x="291" y="305"/>
                    </a:cubicBezTo>
                    <a:cubicBezTo>
                      <a:pt x="284" y="286"/>
                      <a:pt x="284" y="286"/>
                      <a:pt x="284" y="286"/>
                    </a:cubicBezTo>
                    <a:cubicBezTo>
                      <a:pt x="279" y="272"/>
                      <a:pt x="279" y="272"/>
                      <a:pt x="279" y="272"/>
                    </a:cubicBezTo>
                    <a:cubicBezTo>
                      <a:pt x="272" y="253"/>
                      <a:pt x="272" y="253"/>
                      <a:pt x="272" y="253"/>
                    </a:cubicBezTo>
                    <a:cubicBezTo>
                      <a:pt x="272" y="253"/>
                      <a:pt x="272" y="253"/>
                      <a:pt x="272" y="253"/>
                    </a:cubicBezTo>
                    <a:cubicBezTo>
                      <a:pt x="271" y="251"/>
                      <a:pt x="271" y="251"/>
                      <a:pt x="271" y="251"/>
                    </a:cubicBezTo>
                    <a:cubicBezTo>
                      <a:pt x="271" y="245"/>
                      <a:pt x="271" y="238"/>
                      <a:pt x="272" y="230"/>
                    </a:cubicBezTo>
                    <a:cubicBezTo>
                      <a:pt x="272" y="216"/>
                      <a:pt x="275" y="203"/>
                      <a:pt x="279" y="189"/>
                    </a:cubicBezTo>
                    <a:cubicBezTo>
                      <a:pt x="286" y="161"/>
                      <a:pt x="293" y="129"/>
                      <a:pt x="277" y="89"/>
                    </a:cubicBezTo>
                    <a:cubicBezTo>
                      <a:pt x="255" y="35"/>
                      <a:pt x="205" y="0"/>
                      <a:pt x="149" y="0"/>
                    </a:cubicBezTo>
                    <a:cubicBezTo>
                      <a:pt x="134" y="0"/>
                      <a:pt x="119" y="3"/>
                      <a:pt x="104" y="8"/>
                    </a:cubicBezTo>
                    <a:cubicBezTo>
                      <a:pt x="36" y="33"/>
                      <a:pt x="0" y="108"/>
                      <a:pt x="23" y="181"/>
                    </a:cubicBezTo>
                    <a:cubicBezTo>
                      <a:pt x="35" y="221"/>
                      <a:pt x="62" y="241"/>
                      <a:pt x="85" y="259"/>
                    </a:cubicBezTo>
                    <a:cubicBezTo>
                      <a:pt x="96" y="267"/>
                      <a:pt x="107" y="275"/>
                      <a:pt x="117" y="286"/>
                    </a:cubicBezTo>
                    <a:cubicBezTo>
                      <a:pt x="121" y="291"/>
                      <a:pt x="125" y="296"/>
                      <a:pt x="130" y="302"/>
                    </a:cubicBezTo>
                    <a:cubicBezTo>
                      <a:pt x="146" y="346"/>
                      <a:pt x="146" y="346"/>
                      <a:pt x="146" y="346"/>
                    </a:cubicBezTo>
                    <a:cubicBezTo>
                      <a:pt x="148" y="353"/>
                      <a:pt x="148" y="353"/>
                      <a:pt x="148" y="353"/>
                    </a:cubicBezTo>
                    <a:cubicBezTo>
                      <a:pt x="154" y="369"/>
                      <a:pt x="154" y="369"/>
                      <a:pt x="154" y="369"/>
                    </a:cubicBezTo>
                    <a:cubicBezTo>
                      <a:pt x="160" y="386"/>
                      <a:pt x="160" y="386"/>
                      <a:pt x="160" y="386"/>
                    </a:cubicBezTo>
                    <a:cubicBezTo>
                      <a:pt x="163" y="392"/>
                      <a:pt x="163" y="392"/>
                      <a:pt x="163" y="392"/>
                    </a:cubicBezTo>
                    <a:cubicBezTo>
                      <a:pt x="165" y="398"/>
                      <a:pt x="171" y="402"/>
                      <a:pt x="177" y="402"/>
                    </a:cubicBezTo>
                    <a:cubicBezTo>
                      <a:pt x="178" y="402"/>
                      <a:pt x="178" y="402"/>
                      <a:pt x="179" y="402"/>
                    </a:cubicBezTo>
                    <a:cubicBezTo>
                      <a:pt x="244" y="394"/>
                      <a:pt x="244" y="394"/>
                      <a:pt x="244" y="394"/>
                    </a:cubicBezTo>
                    <a:cubicBezTo>
                      <a:pt x="247" y="394"/>
                      <a:pt x="249" y="393"/>
                      <a:pt x="251" y="391"/>
                    </a:cubicBezTo>
                    <a:cubicBezTo>
                      <a:pt x="298" y="359"/>
                      <a:pt x="298" y="359"/>
                      <a:pt x="298" y="359"/>
                    </a:cubicBezTo>
                    <a:cubicBezTo>
                      <a:pt x="304" y="355"/>
                      <a:pt x="306" y="348"/>
                      <a:pt x="304" y="34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4" name="Freeform 115"/>
              <p:cNvSpPr/>
              <p:nvPr/>
            </p:nvSpPr>
            <p:spPr bwMode="auto">
              <a:xfrm>
                <a:off x="3981" y="1925"/>
                <a:ext cx="715" cy="955"/>
              </a:xfrm>
              <a:custGeom>
                <a:avLst/>
                <a:gdLst>
                  <a:gd name="T0" fmla="*/ 246 w 268"/>
                  <a:gd name="T1" fmla="*/ 95 h 357"/>
                  <a:gd name="T2" fmla="*/ 93 w 268"/>
                  <a:gd name="T3" fmla="*/ 22 h 357"/>
                  <a:gd name="T4" fmla="*/ 20 w 268"/>
                  <a:gd name="T5" fmla="*/ 176 h 357"/>
                  <a:gd name="T6" fmla="*/ 111 w 268"/>
                  <a:gd name="T7" fmla="*/ 276 h 357"/>
                  <a:gd name="T8" fmla="*/ 208 w 268"/>
                  <a:gd name="T9" fmla="*/ 344 h 357"/>
                  <a:gd name="T10" fmla="*/ 240 w 268"/>
                  <a:gd name="T11" fmla="*/ 230 h 357"/>
                  <a:gd name="T12" fmla="*/ 246 w 268"/>
                  <a:gd name="T13" fmla="*/ 95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8" h="357">
                    <a:moveTo>
                      <a:pt x="246" y="95"/>
                    </a:moveTo>
                    <a:cubicBezTo>
                      <a:pt x="221" y="34"/>
                      <a:pt x="155" y="0"/>
                      <a:pt x="93" y="22"/>
                    </a:cubicBezTo>
                    <a:cubicBezTo>
                      <a:pt x="30" y="45"/>
                      <a:pt x="0" y="113"/>
                      <a:pt x="20" y="176"/>
                    </a:cubicBezTo>
                    <a:cubicBezTo>
                      <a:pt x="37" y="231"/>
                      <a:pt x="81" y="242"/>
                      <a:pt x="111" y="276"/>
                    </a:cubicBezTo>
                    <a:cubicBezTo>
                      <a:pt x="159" y="330"/>
                      <a:pt x="172" y="357"/>
                      <a:pt x="208" y="344"/>
                    </a:cubicBezTo>
                    <a:cubicBezTo>
                      <a:pt x="243" y="331"/>
                      <a:pt x="237" y="302"/>
                      <a:pt x="240" y="230"/>
                    </a:cubicBezTo>
                    <a:cubicBezTo>
                      <a:pt x="241" y="185"/>
                      <a:pt x="268" y="148"/>
                      <a:pt x="246" y="95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5" name="Freeform 116"/>
              <p:cNvSpPr/>
              <p:nvPr/>
            </p:nvSpPr>
            <p:spPr bwMode="auto">
              <a:xfrm>
                <a:off x="4317" y="2602"/>
                <a:ext cx="390" cy="358"/>
              </a:xfrm>
              <a:custGeom>
                <a:avLst/>
                <a:gdLst>
                  <a:gd name="T0" fmla="*/ 0 w 390"/>
                  <a:gd name="T1" fmla="*/ 107 h 358"/>
                  <a:gd name="T2" fmla="*/ 91 w 390"/>
                  <a:gd name="T3" fmla="*/ 358 h 358"/>
                  <a:gd name="T4" fmla="*/ 264 w 390"/>
                  <a:gd name="T5" fmla="*/ 337 h 358"/>
                  <a:gd name="T6" fmla="*/ 390 w 390"/>
                  <a:gd name="T7" fmla="*/ 249 h 358"/>
                  <a:gd name="T8" fmla="*/ 302 w 390"/>
                  <a:gd name="T9" fmla="*/ 0 h 358"/>
                  <a:gd name="T10" fmla="*/ 0 w 390"/>
                  <a:gd name="T11" fmla="*/ 10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0" h="358">
                    <a:moveTo>
                      <a:pt x="0" y="107"/>
                    </a:moveTo>
                    <a:lnTo>
                      <a:pt x="91" y="358"/>
                    </a:lnTo>
                    <a:lnTo>
                      <a:pt x="264" y="337"/>
                    </a:lnTo>
                    <a:lnTo>
                      <a:pt x="390" y="249"/>
                    </a:lnTo>
                    <a:lnTo>
                      <a:pt x="302" y="0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6" name="Freeform 117"/>
              <p:cNvSpPr/>
              <p:nvPr/>
            </p:nvSpPr>
            <p:spPr bwMode="auto">
              <a:xfrm>
                <a:off x="4317" y="2602"/>
                <a:ext cx="390" cy="358"/>
              </a:xfrm>
              <a:custGeom>
                <a:avLst/>
                <a:gdLst>
                  <a:gd name="T0" fmla="*/ 0 w 390"/>
                  <a:gd name="T1" fmla="*/ 107 h 358"/>
                  <a:gd name="T2" fmla="*/ 91 w 390"/>
                  <a:gd name="T3" fmla="*/ 358 h 358"/>
                  <a:gd name="T4" fmla="*/ 264 w 390"/>
                  <a:gd name="T5" fmla="*/ 337 h 358"/>
                  <a:gd name="T6" fmla="*/ 390 w 390"/>
                  <a:gd name="T7" fmla="*/ 249 h 358"/>
                  <a:gd name="T8" fmla="*/ 302 w 390"/>
                  <a:gd name="T9" fmla="*/ 0 h 358"/>
                  <a:gd name="T10" fmla="*/ 0 w 390"/>
                  <a:gd name="T11" fmla="*/ 10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0" h="358">
                    <a:moveTo>
                      <a:pt x="0" y="107"/>
                    </a:moveTo>
                    <a:lnTo>
                      <a:pt x="91" y="358"/>
                    </a:lnTo>
                    <a:lnTo>
                      <a:pt x="264" y="337"/>
                    </a:lnTo>
                    <a:lnTo>
                      <a:pt x="390" y="249"/>
                    </a:lnTo>
                    <a:lnTo>
                      <a:pt x="302" y="0"/>
                    </a:lnTo>
                    <a:lnTo>
                      <a:pt x="0" y="10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7" name="Freeform 118"/>
              <p:cNvSpPr/>
              <p:nvPr/>
            </p:nvSpPr>
            <p:spPr bwMode="auto">
              <a:xfrm>
                <a:off x="4384" y="2703"/>
                <a:ext cx="288" cy="241"/>
              </a:xfrm>
              <a:custGeom>
                <a:avLst/>
                <a:gdLst>
                  <a:gd name="T0" fmla="*/ 0 w 288"/>
                  <a:gd name="T1" fmla="*/ 190 h 241"/>
                  <a:gd name="T2" fmla="*/ 19 w 288"/>
                  <a:gd name="T3" fmla="*/ 241 h 241"/>
                  <a:gd name="T4" fmla="*/ 288 w 288"/>
                  <a:gd name="T5" fmla="*/ 51 h 241"/>
                  <a:gd name="T6" fmla="*/ 272 w 288"/>
                  <a:gd name="T7" fmla="*/ 0 h 241"/>
                  <a:gd name="T8" fmla="*/ 0 w 288"/>
                  <a:gd name="T9" fmla="*/ 19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" h="241">
                    <a:moveTo>
                      <a:pt x="0" y="190"/>
                    </a:moveTo>
                    <a:lnTo>
                      <a:pt x="19" y="241"/>
                    </a:lnTo>
                    <a:lnTo>
                      <a:pt x="288" y="51"/>
                    </a:lnTo>
                    <a:lnTo>
                      <a:pt x="272" y="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8" name="Freeform 119"/>
              <p:cNvSpPr/>
              <p:nvPr/>
            </p:nvSpPr>
            <p:spPr bwMode="auto">
              <a:xfrm>
                <a:off x="4384" y="2703"/>
                <a:ext cx="288" cy="241"/>
              </a:xfrm>
              <a:custGeom>
                <a:avLst/>
                <a:gdLst>
                  <a:gd name="T0" fmla="*/ 0 w 288"/>
                  <a:gd name="T1" fmla="*/ 190 h 241"/>
                  <a:gd name="T2" fmla="*/ 19 w 288"/>
                  <a:gd name="T3" fmla="*/ 241 h 241"/>
                  <a:gd name="T4" fmla="*/ 288 w 288"/>
                  <a:gd name="T5" fmla="*/ 51 h 241"/>
                  <a:gd name="T6" fmla="*/ 272 w 288"/>
                  <a:gd name="T7" fmla="*/ 0 h 241"/>
                  <a:gd name="T8" fmla="*/ 0 w 288"/>
                  <a:gd name="T9" fmla="*/ 19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" h="241">
                    <a:moveTo>
                      <a:pt x="0" y="190"/>
                    </a:moveTo>
                    <a:lnTo>
                      <a:pt x="19" y="241"/>
                    </a:lnTo>
                    <a:lnTo>
                      <a:pt x="288" y="51"/>
                    </a:lnTo>
                    <a:lnTo>
                      <a:pt x="272" y="0"/>
                    </a:lnTo>
                    <a:lnTo>
                      <a:pt x="0" y="19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9" name="Freeform 120"/>
              <p:cNvSpPr/>
              <p:nvPr/>
            </p:nvSpPr>
            <p:spPr bwMode="auto">
              <a:xfrm>
                <a:off x="4352" y="2615"/>
                <a:ext cx="288" cy="238"/>
              </a:xfrm>
              <a:custGeom>
                <a:avLst/>
                <a:gdLst>
                  <a:gd name="T0" fmla="*/ 272 w 288"/>
                  <a:gd name="T1" fmla="*/ 0 h 238"/>
                  <a:gd name="T2" fmla="*/ 0 w 288"/>
                  <a:gd name="T3" fmla="*/ 190 h 238"/>
                  <a:gd name="T4" fmla="*/ 19 w 288"/>
                  <a:gd name="T5" fmla="*/ 238 h 238"/>
                  <a:gd name="T6" fmla="*/ 288 w 288"/>
                  <a:gd name="T7" fmla="*/ 51 h 238"/>
                  <a:gd name="T8" fmla="*/ 272 w 288"/>
                  <a:gd name="T9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" h="238">
                    <a:moveTo>
                      <a:pt x="272" y="0"/>
                    </a:moveTo>
                    <a:lnTo>
                      <a:pt x="0" y="190"/>
                    </a:lnTo>
                    <a:lnTo>
                      <a:pt x="19" y="238"/>
                    </a:lnTo>
                    <a:lnTo>
                      <a:pt x="288" y="51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0" name="Freeform 121"/>
              <p:cNvSpPr/>
              <p:nvPr/>
            </p:nvSpPr>
            <p:spPr bwMode="auto">
              <a:xfrm>
                <a:off x="4352" y="2615"/>
                <a:ext cx="288" cy="238"/>
              </a:xfrm>
              <a:custGeom>
                <a:avLst/>
                <a:gdLst>
                  <a:gd name="T0" fmla="*/ 272 w 288"/>
                  <a:gd name="T1" fmla="*/ 0 h 238"/>
                  <a:gd name="T2" fmla="*/ 0 w 288"/>
                  <a:gd name="T3" fmla="*/ 190 h 238"/>
                  <a:gd name="T4" fmla="*/ 19 w 288"/>
                  <a:gd name="T5" fmla="*/ 238 h 238"/>
                  <a:gd name="T6" fmla="*/ 288 w 288"/>
                  <a:gd name="T7" fmla="*/ 51 h 238"/>
                  <a:gd name="T8" fmla="*/ 272 w 288"/>
                  <a:gd name="T9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" h="238">
                    <a:moveTo>
                      <a:pt x="272" y="0"/>
                    </a:moveTo>
                    <a:lnTo>
                      <a:pt x="0" y="190"/>
                    </a:lnTo>
                    <a:lnTo>
                      <a:pt x="19" y="238"/>
                    </a:lnTo>
                    <a:lnTo>
                      <a:pt x="288" y="51"/>
                    </a:lnTo>
                    <a:lnTo>
                      <a:pt x="27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1" name="Freeform 122"/>
              <p:cNvSpPr/>
              <p:nvPr/>
            </p:nvSpPr>
            <p:spPr bwMode="auto">
              <a:xfrm>
                <a:off x="5219" y="1777"/>
                <a:ext cx="37" cy="94"/>
              </a:xfrm>
              <a:custGeom>
                <a:avLst/>
                <a:gdLst>
                  <a:gd name="T0" fmla="*/ 5 w 14"/>
                  <a:gd name="T1" fmla="*/ 0 h 35"/>
                  <a:gd name="T2" fmla="*/ 0 w 14"/>
                  <a:gd name="T3" fmla="*/ 14 h 35"/>
                  <a:gd name="T4" fmla="*/ 7 w 14"/>
                  <a:gd name="T5" fmla="*/ 34 h 35"/>
                  <a:gd name="T6" fmla="*/ 7 w 14"/>
                  <a:gd name="T7" fmla="*/ 35 h 35"/>
                  <a:gd name="T8" fmla="*/ 14 w 14"/>
                  <a:gd name="T9" fmla="*/ 24 h 35"/>
                  <a:gd name="T10" fmla="*/ 11 w 14"/>
                  <a:gd name="T11" fmla="*/ 10 h 35"/>
                  <a:gd name="T12" fmla="*/ 10 w 14"/>
                  <a:gd name="T13" fmla="*/ 6 h 35"/>
                  <a:gd name="T14" fmla="*/ 5 w 14"/>
                  <a:gd name="T1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35">
                    <a:moveTo>
                      <a:pt x="5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2" y="21"/>
                      <a:pt x="4" y="28"/>
                      <a:pt x="7" y="34"/>
                    </a:cubicBezTo>
                    <a:cubicBezTo>
                      <a:pt x="7" y="34"/>
                      <a:pt x="7" y="35"/>
                      <a:pt x="7" y="35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3" y="19"/>
                      <a:pt x="12" y="14"/>
                      <a:pt x="11" y="10"/>
                    </a:cubicBezTo>
                    <a:cubicBezTo>
                      <a:pt x="10" y="9"/>
                      <a:pt x="10" y="7"/>
                      <a:pt x="10" y="6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2C3C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2" name="Freeform 123"/>
              <p:cNvSpPr/>
              <p:nvPr/>
            </p:nvSpPr>
            <p:spPr bwMode="auto">
              <a:xfrm>
                <a:off x="5232" y="1764"/>
                <a:ext cx="14" cy="29"/>
              </a:xfrm>
              <a:custGeom>
                <a:avLst/>
                <a:gdLst>
                  <a:gd name="T0" fmla="*/ 2 w 5"/>
                  <a:gd name="T1" fmla="*/ 0 h 11"/>
                  <a:gd name="T2" fmla="*/ 0 w 5"/>
                  <a:gd name="T3" fmla="*/ 5 h 11"/>
                  <a:gd name="T4" fmla="*/ 5 w 5"/>
                  <a:gd name="T5" fmla="*/ 11 h 11"/>
                  <a:gd name="T6" fmla="*/ 2 w 5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1">
                    <a:moveTo>
                      <a:pt x="2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8"/>
                      <a:pt x="3" y="4"/>
                      <a:pt x="2" y="0"/>
                    </a:cubicBezTo>
                  </a:path>
                </a:pathLst>
              </a:custGeom>
              <a:solidFill>
                <a:srgbClr val="1C2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3" name="Freeform 124"/>
              <p:cNvSpPr/>
              <p:nvPr/>
            </p:nvSpPr>
            <p:spPr bwMode="auto">
              <a:xfrm>
                <a:off x="5283" y="2291"/>
                <a:ext cx="128" cy="115"/>
              </a:xfrm>
              <a:custGeom>
                <a:avLst/>
                <a:gdLst>
                  <a:gd name="T0" fmla="*/ 32 w 48"/>
                  <a:gd name="T1" fmla="*/ 0 h 43"/>
                  <a:gd name="T2" fmla="*/ 31 w 48"/>
                  <a:gd name="T3" fmla="*/ 1 h 43"/>
                  <a:gd name="T4" fmla="*/ 0 w 48"/>
                  <a:gd name="T5" fmla="*/ 21 h 43"/>
                  <a:gd name="T6" fmla="*/ 7 w 48"/>
                  <a:gd name="T7" fmla="*/ 43 h 43"/>
                  <a:gd name="T8" fmla="*/ 47 w 48"/>
                  <a:gd name="T9" fmla="*/ 17 h 43"/>
                  <a:gd name="T10" fmla="*/ 48 w 48"/>
                  <a:gd name="T11" fmla="*/ 16 h 43"/>
                  <a:gd name="T12" fmla="*/ 43 w 48"/>
                  <a:gd name="T13" fmla="*/ 10 h 43"/>
                  <a:gd name="T14" fmla="*/ 32 w 48"/>
                  <a:gd name="T1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43">
                    <a:moveTo>
                      <a:pt x="32" y="0"/>
                    </a:moveTo>
                    <a:cubicBezTo>
                      <a:pt x="32" y="0"/>
                      <a:pt x="31" y="0"/>
                      <a:pt x="31" y="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3" y="28"/>
                      <a:pt x="5" y="35"/>
                      <a:pt x="7" y="43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7" y="16"/>
                      <a:pt x="48" y="16"/>
                      <a:pt x="48" y="16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32" y="0"/>
                      <a:pt x="32" y="0"/>
                      <a:pt x="32" y="0"/>
                    </a:cubicBezTo>
                  </a:path>
                </a:pathLst>
              </a:custGeom>
              <a:solidFill>
                <a:srgbClr val="0F8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4" name="Freeform 125"/>
              <p:cNvSpPr/>
              <p:nvPr/>
            </p:nvSpPr>
            <p:spPr bwMode="auto">
              <a:xfrm>
                <a:off x="4440" y="1427"/>
                <a:ext cx="1022" cy="971"/>
              </a:xfrm>
              <a:custGeom>
                <a:avLst/>
                <a:gdLst>
                  <a:gd name="T0" fmla="*/ 377 w 383"/>
                  <a:gd name="T1" fmla="*/ 250 h 363"/>
                  <a:gd name="T2" fmla="*/ 349 w 383"/>
                  <a:gd name="T3" fmla="*/ 224 h 363"/>
                  <a:gd name="T4" fmla="*/ 334 w 383"/>
                  <a:gd name="T5" fmla="*/ 210 h 363"/>
                  <a:gd name="T6" fmla="*/ 323 w 383"/>
                  <a:gd name="T7" fmla="*/ 199 h 363"/>
                  <a:gd name="T8" fmla="*/ 309 w 383"/>
                  <a:gd name="T9" fmla="*/ 185 h 363"/>
                  <a:gd name="T10" fmla="*/ 309 w 383"/>
                  <a:gd name="T11" fmla="*/ 185 h 363"/>
                  <a:gd name="T12" fmla="*/ 308 w 383"/>
                  <a:gd name="T13" fmla="*/ 184 h 363"/>
                  <a:gd name="T14" fmla="*/ 299 w 383"/>
                  <a:gd name="T15" fmla="*/ 165 h 363"/>
                  <a:gd name="T16" fmla="*/ 287 w 383"/>
                  <a:gd name="T17" fmla="*/ 125 h 363"/>
                  <a:gd name="T18" fmla="*/ 241 w 383"/>
                  <a:gd name="T19" fmla="*/ 36 h 363"/>
                  <a:gd name="T20" fmla="*/ 146 w 383"/>
                  <a:gd name="T21" fmla="*/ 0 h 363"/>
                  <a:gd name="T22" fmla="*/ 50 w 383"/>
                  <a:gd name="T23" fmla="*/ 40 h 363"/>
                  <a:gd name="T24" fmla="*/ 53 w 383"/>
                  <a:gd name="T25" fmla="*/ 231 h 363"/>
                  <a:gd name="T26" fmla="*/ 144 w 383"/>
                  <a:gd name="T27" fmla="*/ 273 h 363"/>
                  <a:gd name="T28" fmla="*/ 185 w 383"/>
                  <a:gd name="T29" fmla="*/ 284 h 363"/>
                  <a:gd name="T30" fmla="*/ 204 w 383"/>
                  <a:gd name="T31" fmla="*/ 292 h 363"/>
                  <a:gd name="T32" fmla="*/ 238 w 383"/>
                  <a:gd name="T33" fmla="*/ 325 h 363"/>
                  <a:gd name="T34" fmla="*/ 243 w 383"/>
                  <a:gd name="T35" fmla="*/ 329 h 363"/>
                  <a:gd name="T36" fmla="*/ 255 w 383"/>
                  <a:gd name="T37" fmla="*/ 341 h 363"/>
                  <a:gd name="T38" fmla="*/ 268 w 383"/>
                  <a:gd name="T39" fmla="*/ 354 h 363"/>
                  <a:gd name="T40" fmla="*/ 268 w 383"/>
                  <a:gd name="T41" fmla="*/ 354 h 363"/>
                  <a:gd name="T42" fmla="*/ 273 w 383"/>
                  <a:gd name="T43" fmla="*/ 358 h 363"/>
                  <a:gd name="T44" fmla="*/ 283 w 383"/>
                  <a:gd name="T45" fmla="*/ 363 h 363"/>
                  <a:gd name="T46" fmla="*/ 292 w 383"/>
                  <a:gd name="T47" fmla="*/ 360 h 363"/>
                  <a:gd name="T48" fmla="*/ 347 w 383"/>
                  <a:gd name="T49" fmla="*/ 324 h 363"/>
                  <a:gd name="T50" fmla="*/ 352 w 383"/>
                  <a:gd name="T51" fmla="*/ 318 h 363"/>
                  <a:gd name="T52" fmla="*/ 379 w 383"/>
                  <a:gd name="T53" fmla="*/ 269 h 363"/>
                  <a:gd name="T54" fmla="*/ 377 w 383"/>
                  <a:gd name="T55" fmla="*/ 25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83" h="363">
                    <a:moveTo>
                      <a:pt x="377" y="250"/>
                    </a:moveTo>
                    <a:cubicBezTo>
                      <a:pt x="349" y="224"/>
                      <a:pt x="349" y="224"/>
                      <a:pt x="349" y="224"/>
                    </a:cubicBezTo>
                    <a:cubicBezTo>
                      <a:pt x="334" y="210"/>
                      <a:pt x="334" y="210"/>
                      <a:pt x="334" y="210"/>
                    </a:cubicBezTo>
                    <a:cubicBezTo>
                      <a:pt x="323" y="199"/>
                      <a:pt x="323" y="199"/>
                      <a:pt x="323" y="199"/>
                    </a:cubicBezTo>
                    <a:cubicBezTo>
                      <a:pt x="309" y="185"/>
                      <a:pt x="309" y="185"/>
                      <a:pt x="309" y="185"/>
                    </a:cubicBezTo>
                    <a:cubicBezTo>
                      <a:pt x="309" y="185"/>
                      <a:pt x="309" y="185"/>
                      <a:pt x="309" y="185"/>
                    </a:cubicBezTo>
                    <a:cubicBezTo>
                      <a:pt x="308" y="184"/>
                      <a:pt x="308" y="184"/>
                      <a:pt x="308" y="184"/>
                    </a:cubicBezTo>
                    <a:cubicBezTo>
                      <a:pt x="305" y="178"/>
                      <a:pt x="302" y="172"/>
                      <a:pt x="299" y="165"/>
                    </a:cubicBezTo>
                    <a:cubicBezTo>
                      <a:pt x="293" y="152"/>
                      <a:pt x="290" y="139"/>
                      <a:pt x="287" y="125"/>
                    </a:cubicBezTo>
                    <a:cubicBezTo>
                      <a:pt x="280" y="96"/>
                      <a:pt x="273" y="64"/>
                      <a:pt x="241" y="36"/>
                    </a:cubicBezTo>
                    <a:cubicBezTo>
                      <a:pt x="214" y="13"/>
                      <a:pt x="181" y="0"/>
                      <a:pt x="146" y="0"/>
                    </a:cubicBezTo>
                    <a:cubicBezTo>
                      <a:pt x="109" y="0"/>
                      <a:pt x="75" y="14"/>
                      <a:pt x="50" y="40"/>
                    </a:cubicBezTo>
                    <a:cubicBezTo>
                      <a:pt x="0" y="93"/>
                      <a:pt x="1" y="177"/>
                      <a:pt x="53" y="231"/>
                    </a:cubicBezTo>
                    <a:cubicBezTo>
                      <a:pt x="83" y="262"/>
                      <a:pt x="115" y="268"/>
                      <a:pt x="144" y="273"/>
                    </a:cubicBezTo>
                    <a:cubicBezTo>
                      <a:pt x="158" y="276"/>
                      <a:pt x="172" y="279"/>
                      <a:pt x="185" y="284"/>
                    </a:cubicBezTo>
                    <a:cubicBezTo>
                      <a:pt x="192" y="287"/>
                      <a:pt x="198" y="290"/>
                      <a:pt x="204" y="292"/>
                    </a:cubicBezTo>
                    <a:cubicBezTo>
                      <a:pt x="238" y="325"/>
                      <a:pt x="238" y="325"/>
                      <a:pt x="238" y="325"/>
                    </a:cubicBezTo>
                    <a:cubicBezTo>
                      <a:pt x="243" y="329"/>
                      <a:pt x="243" y="329"/>
                      <a:pt x="243" y="329"/>
                    </a:cubicBezTo>
                    <a:cubicBezTo>
                      <a:pt x="255" y="341"/>
                      <a:pt x="255" y="341"/>
                      <a:pt x="255" y="341"/>
                    </a:cubicBezTo>
                    <a:cubicBezTo>
                      <a:pt x="268" y="354"/>
                      <a:pt x="268" y="354"/>
                      <a:pt x="268" y="354"/>
                    </a:cubicBezTo>
                    <a:cubicBezTo>
                      <a:pt x="268" y="354"/>
                      <a:pt x="268" y="354"/>
                      <a:pt x="268" y="354"/>
                    </a:cubicBezTo>
                    <a:cubicBezTo>
                      <a:pt x="273" y="358"/>
                      <a:pt x="273" y="358"/>
                      <a:pt x="273" y="358"/>
                    </a:cubicBezTo>
                    <a:cubicBezTo>
                      <a:pt x="276" y="361"/>
                      <a:pt x="280" y="363"/>
                      <a:pt x="283" y="363"/>
                    </a:cubicBezTo>
                    <a:cubicBezTo>
                      <a:pt x="286" y="363"/>
                      <a:pt x="289" y="362"/>
                      <a:pt x="292" y="360"/>
                    </a:cubicBezTo>
                    <a:cubicBezTo>
                      <a:pt x="347" y="324"/>
                      <a:pt x="347" y="324"/>
                      <a:pt x="347" y="324"/>
                    </a:cubicBezTo>
                    <a:cubicBezTo>
                      <a:pt x="349" y="322"/>
                      <a:pt x="351" y="321"/>
                      <a:pt x="352" y="318"/>
                    </a:cubicBezTo>
                    <a:cubicBezTo>
                      <a:pt x="379" y="269"/>
                      <a:pt x="379" y="269"/>
                      <a:pt x="379" y="269"/>
                    </a:cubicBezTo>
                    <a:cubicBezTo>
                      <a:pt x="383" y="263"/>
                      <a:pt x="382" y="255"/>
                      <a:pt x="377" y="2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5" name="Freeform 126"/>
              <p:cNvSpPr/>
              <p:nvPr/>
            </p:nvSpPr>
            <p:spPr bwMode="auto">
              <a:xfrm>
                <a:off x="4480" y="1435"/>
                <a:ext cx="848" cy="835"/>
              </a:xfrm>
              <a:custGeom>
                <a:avLst/>
                <a:gdLst>
                  <a:gd name="T0" fmla="*/ 216 w 318"/>
                  <a:gd name="T1" fmla="*/ 45 h 312"/>
                  <a:gd name="T2" fmla="*/ 46 w 318"/>
                  <a:gd name="T3" fmla="*/ 48 h 312"/>
                  <a:gd name="T4" fmla="*/ 49 w 318"/>
                  <a:gd name="T5" fmla="*/ 218 h 312"/>
                  <a:gd name="T6" fmla="*/ 175 w 318"/>
                  <a:gd name="T7" fmla="*/ 267 h 312"/>
                  <a:gd name="T8" fmla="*/ 292 w 318"/>
                  <a:gd name="T9" fmla="*/ 285 h 312"/>
                  <a:gd name="T10" fmla="*/ 270 w 318"/>
                  <a:gd name="T11" fmla="*/ 168 h 312"/>
                  <a:gd name="T12" fmla="*/ 216 w 318"/>
                  <a:gd name="T13" fmla="*/ 4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8" h="312">
                    <a:moveTo>
                      <a:pt x="216" y="45"/>
                    </a:moveTo>
                    <a:cubicBezTo>
                      <a:pt x="166" y="1"/>
                      <a:pt x="92" y="0"/>
                      <a:pt x="46" y="48"/>
                    </a:cubicBezTo>
                    <a:cubicBezTo>
                      <a:pt x="0" y="96"/>
                      <a:pt x="4" y="170"/>
                      <a:pt x="49" y="218"/>
                    </a:cubicBezTo>
                    <a:cubicBezTo>
                      <a:pt x="89" y="259"/>
                      <a:pt x="133" y="250"/>
                      <a:pt x="175" y="267"/>
                    </a:cubicBezTo>
                    <a:cubicBezTo>
                      <a:pt x="242" y="294"/>
                      <a:pt x="266" y="312"/>
                      <a:pt x="292" y="285"/>
                    </a:cubicBezTo>
                    <a:cubicBezTo>
                      <a:pt x="318" y="257"/>
                      <a:pt x="300" y="234"/>
                      <a:pt x="270" y="168"/>
                    </a:cubicBezTo>
                    <a:cubicBezTo>
                      <a:pt x="251" y="127"/>
                      <a:pt x="259" y="83"/>
                      <a:pt x="216" y="45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6" name="Freeform 127"/>
              <p:cNvSpPr/>
              <p:nvPr/>
            </p:nvSpPr>
            <p:spPr bwMode="auto">
              <a:xfrm>
                <a:off x="5006" y="1941"/>
                <a:ext cx="410" cy="414"/>
              </a:xfrm>
              <a:custGeom>
                <a:avLst/>
                <a:gdLst>
                  <a:gd name="T0" fmla="*/ 0 w 410"/>
                  <a:gd name="T1" fmla="*/ 232 h 414"/>
                  <a:gd name="T2" fmla="*/ 189 w 410"/>
                  <a:gd name="T3" fmla="*/ 414 h 414"/>
                  <a:gd name="T4" fmla="*/ 338 w 410"/>
                  <a:gd name="T5" fmla="*/ 318 h 414"/>
                  <a:gd name="T6" fmla="*/ 410 w 410"/>
                  <a:gd name="T7" fmla="*/ 184 h 414"/>
                  <a:gd name="T8" fmla="*/ 218 w 410"/>
                  <a:gd name="T9" fmla="*/ 0 h 414"/>
                  <a:gd name="T10" fmla="*/ 0 w 410"/>
                  <a:gd name="T11" fmla="*/ 232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0" h="414">
                    <a:moveTo>
                      <a:pt x="0" y="232"/>
                    </a:moveTo>
                    <a:lnTo>
                      <a:pt x="189" y="414"/>
                    </a:lnTo>
                    <a:lnTo>
                      <a:pt x="338" y="318"/>
                    </a:lnTo>
                    <a:lnTo>
                      <a:pt x="410" y="184"/>
                    </a:lnTo>
                    <a:lnTo>
                      <a:pt x="218" y="0"/>
                    </a:lnTo>
                    <a:lnTo>
                      <a:pt x="0" y="232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7" name="Freeform 128"/>
              <p:cNvSpPr/>
              <p:nvPr/>
            </p:nvSpPr>
            <p:spPr bwMode="auto">
              <a:xfrm>
                <a:off x="5006" y="1941"/>
                <a:ext cx="410" cy="414"/>
              </a:xfrm>
              <a:custGeom>
                <a:avLst/>
                <a:gdLst>
                  <a:gd name="T0" fmla="*/ 0 w 410"/>
                  <a:gd name="T1" fmla="*/ 232 h 414"/>
                  <a:gd name="T2" fmla="*/ 189 w 410"/>
                  <a:gd name="T3" fmla="*/ 414 h 414"/>
                  <a:gd name="T4" fmla="*/ 338 w 410"/>
                  <a:gd name="T5" fmla="*/ 318 h 414"/>
                  <a:gd name="T6" fmla="*/ 410 w 410"/>
                  <a:gd name="T7" fmla="*/ 184 h 414"/>
                  <a:gd name="T8" fmla="*/ 218 w 410"/>
                  <a:gd name="T9" fmla="*/ 0 h 414"/>
                  <a:gd name="T10" fmla="*/ 0 w 410"/>
                  <a:gd name="T11" fmla="*/ 232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0" h="414">
                    <a:moveTo>
                      <a:pt x="0" y="232"/>
                    </a:moveTo>
                    <a:lnTo>
                      <a:pt x="189" y="414"/>
                    </a:lnTo>
                    <a:lnTo>
                      <a:pt x="338" y="318"/>
                    </a:lnTo>
                    <a:lnTo>
                      <a:pt x="410" y="184"/>
                    </a:lnTo>
                    <a:lnTo>
                      <a:pt x="218" y="0"/>
                    </a:lnTo>
                    <a:lnTo>
                      <a:pt x="0" y="23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8" name="Freeform 129"/>
              <p:cNvSpPr/>
              <p:nvPr/>
            </p:nvSpPr>
            <p:spPr bwMode="auto">
              <a:xfrm>
                <a:off x="5144" y="2018"/>
                <a:ext cx="198" cy="327"/>
              </a:xfrm>
              <a:custGeom>
                <a:avLst/>
                <a:gdLst>
                  <a:gd name="T0" fmla="*/ 0 w 198"/>
                  <a:gd name="T1" fmla="*/ 289 h 327"/>
                  <a:gd name="T2" fmla="*/ 40 w 198"/>
                  <a:gd name="T3" fmla="*/ 327 h 327"/>
                  <a:gd name="T4" fmla="*/ 198 w 198"/>
                  <a:gd name="T5" fmla="*/ 38 h 327"/>
                  <a:gd name="T6" fmla="*/ 160 w 198"/>
                  <a:gd name="T7" fmla="*/ 0 h 327"/>
                  <a:gd name="T8" fmla="*/ 0 w 198"/>
                  <a:gd name="T9" fmla="*/ 289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327">
                    <a:moveTo>
                      <a:pt x="0" y="289"/>
                    </a:moveTo>
                    <a:lnTo>
                      <a:pt x="40" y="327"/>
                    </a:lnTo>
                    <a:lnTo>
                      <a:pt x="198" y="38"/>
                    </a:lnTo>
                    <a:lnTo>
                      <a:pt x="160" y="0"/>
                    </a:lnTo>
                    <a:lnTo>
                      <a:pt x="0" y="289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9" name="Freeform 130"/>
              <p:cNvSpPr/>
              <p:nvPr/>
            </p:nvSpPr>
            <p:spPr bwMode="auto">
              <a:xfrm>
                <a:off x="5144" y="2018"/>
                <a:ext cx="198" cy="327"/>
              </a:xfrm>
              <a:custGeom>
                <a:avLst/>
                <a:gdLst>
                  <a:gd name="T0" fmla="*/ 0 w 198"/>
                  <a:gd name="T1" fmla="*/ 289 h 327"/>
                  <a:gd name="T2" fmla="*/ 40 w 198"/>
                  <a:gd name="T3" fmla="*/ 327 h 327"/>
                  <a:gd name="T4" fmla="*/ 198 w 198"/>
                  <a:gd name="T5" fmla="*/ 38 h 327"/>
                  <a:gd name="T6" fmla="*/ 160 w 198"/>
                  <a:gd name="T7" fmla="*/ 0 h 327"/>
                  <a:gd name="T8" fmla="*/ 0 w 198"/>
                  <a:gd name="T9" fmla="*/ 289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327">
                    <a:moveTo>
                      <a:pt x="0" y="289"/>
                    </a:moveTo>
                    <a:lnTo>
                      <a:pt x="40" y="327"/>
                    </a:lnTo>
                    <a:lnTo>
                      <a:pt x="198" y="38"/>
                    </a:lnTo>
                    <a:lnTo>
                      <a:pt x="160" y="0"/>
                    </a:lnTo>
                    <a:lnTo>
                      <a:pt x="0" y="28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0" name="Freeform 131"/>
              <p:cNvSpPr/>
              <p:nvPr/>
            </p:nvSpPr>
            <p:spPr bwMode="auto">
              <a:xfrm>
                <a:off x="5078" y="1951"/>
                <a:ext cx="197" cy="327"/>
              </a:xfrm>
              <a:custGeom>
                <a:avLst/>
                <a:gdLst>
                  <a:gd name="T0" fmla="*/ 157 w 197"/>
                  <a:gd name="T1" fmla="*/ 0 h 327"/>
                  <a:gd name="T2" fmla="*/ 0 w 197"/>
                  <a:gd name="T3" fmla="*/ 292 h 327"/>
                  <a:gd name="T4" fmla="*/ 37 w 197"/>
                  <a:gd name="T5" fmla="*/ 327 h 327"/>
                  <a:gd name="T6" fmla="*/ 197 w 197"/>
                  <a:gd name="T7" fmla="*/ 38 h 327"/>
                  <a:gd name="T8" fmla="*/ 157 w 197"/>
                  <a:gd name="T9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7" h="327">
                    <a:moveTo>
                      <a:pt x="157" y="0"/>
                    </a:moveTo>
                    <a:lnTo>
                      <a:pt x="0" y="292"/>
                    </a:lnTo>
                    <a:lnTo>
                      <a:pt x="37" y="327"/>
                    </a:lnTo>
                    <a:lnTo>
                      <a:pt x="197" y="38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1" name="Freeform 132"/>
              <p:cNvSpPr/>
              <p:nvPr/>
            </p:nvSpPr>
            <p:spPr bwMode="auto">
              <a:xfrm>
                <a:off x="5078" y="1951"/>
                <a:ext cx="197" cy="327"/>
              </a:xfrm>
              <a:custGeom>
                <a:avLst/>
                <a:gdLst>
                  <a:gd name="T0" fmla="*/ 157 w 197"/>
                  <a:gd name="T1" fmla="*/ 0 h 327"/>
                  <a:gd name="T2" fmla="*/ 0 w 197"/>
                  <a:gd name="T3" fmla="*/ 292 h 327"/>
                  <a:gd name="T4" fmla="*/ 37 w 197"/>
                  <a:gd name="T5" fmla="*/ 327 h 327"/>
                  <a:gd name="T6" fmla="*/ 197 w 197"/>
                  <a:gd name="T7" fmla="*/ 38 h 327"/>
                  <a:gd name="T8" fmla="*/ 157 w 197"/>
                  <a:gd name="T9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7" h="327">
                    <a:moveTo>
                      <a:pt x="157" y="0"/>
                    </a:moveTo>
                    <a:lnTo>
                      <a:pt x="0" y="292"/>
                    </a:lnTo>
                    <a:lnTo>
                      <a:pt x="37" y="327"/>
                    </a:lnTo>
                    <a:lnTo>
                      <a:pt x="197" y="38"/>
                    </a:lnTo>
                    <a:lnTo>
                      <a:pt x="15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2" name="Freeform 133"/>
              <p:cNvSpPr/>
              <p:nvPr/>
            </p:nvSpPr>
            <p:spPr bwMode="auto">
              <a:xfrm>
                <a:off x="5411" y="2329"/>
                <a:ext cx="85" cy="88"/>
              </a:xfrm>
              <a:custGeom>
                <a:avLst/>
                <a:gdLst>
                  <a:gd name="T0" fmla="*/ 2 w 32"/>
                  <a:gd name="T1" fmla="*/ 0 h 33"/>
                  <a:gd name="T2" fmla="*/ 0 w 32"/>
                  <a:gd name="T3" fmla="*/ 2 h 33"/>
                  <a:gd name="T4" fmla="*/ 14 w 32"/>
                  <a:gd name="T5" fmla="*/ 15 h 33"/>
                  <a:gd name="T6" fmla="*/ 32 w 32"/>
                  <a:gd name="T7" fmla="*/ 33 h 33"/>
                  <a:gd name="T8" fmla="*/ 29 w 32"/>
                  <a:gd name="T9" fmla="*/ 25 h 33"/>
                  <a:gd name="T10" fmla="*/ 27 w 32"/>
                  <a:gd name="T11" fmla="*/ 23 h 33"/>
                  <a:gd name="T12" fmla="*/ 26 w 32"/>
                  <a:gd name="T13" fmla="*/ 23 h 33"/>
                  <a:gd name="T14" fmla="*/ 2 w 32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33">
                    <a:moveTo>
                      <a:pt x="2" y="0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1" y="30"/>
                      <a:pt x="30" y="28"/>
                      <a:pt x="29" y="25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0F8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3" name="Freeform 134"/>
              <p:cNvSpPr/>
              <p:nvPr/>
            </p:nvSpPr>
            <p:spPr bwMode="auto">
              <a:xfrm>
                <a:off x="5368" y="2286"/>
                <a:ext cx="48" cy="48"/>
              </a:xfrm>
              <a:custGeom>
                <a:avLst/>
                <a:gdLst>
                  <a:gd name="T0" fmla="*/ 2 w 18"/>
                  <a:gd name="T1" fmla="*/ 0 h 18"/>
                  <a:gd name="T2" fmla="*/ 0 w 18"/>
                  <a:gd name="T3" fmla="*/ 2 h 18"/>
                  <a:gd name="T4" fmla="*/ 11 w 18"/>
                  <a:gd name="T5" fmla="*/ 12 h 18"/>
                  <a:gd name="T6" fmla="*/ 16 w 18"/>
                  <a:gd name="T7" fmla="*/ 18 h 18"/>
                  <a:gd name="T8" fmla="*/ 18 w 18"/>
                  <a:gd name="T9" fmla="*/ 16 h 18"/>
                  <a:gd name="T10" fmla="*/ 18 w 18"/>
                  <a:gd name="T11" fmla="*/ 15 h 18"/>
                  <a:gd name="T12" fmla="*/ 2 w 18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8">
                    <a:moveTo>
                      <a:pt x="2" y="0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7"/>
                      <a:pt x="18" y="16"/>
                      <a:pt x="18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0B6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4" name="Freeform 135"/>
              <p:cNvSpPr/>
              <p:nvPr/>
            </p:nvSpPr>
            <p:spPr bwMode="auto">
              <a:xfrm>
                <a:off x="5339" y="2256"/>
                <a:ext cx="35" cy="35"/>
              </a:xfrm>
              <a:custGeom>
                <a:avLst/>
                <a:gdLst>
                  <a:gd name="T0" fmla="*/ 2 w 13"/>
                  <a:gd name="T1" fmla="*/ 0 h 13"/>
                  <a:gd name="T2" fmla="*/ 2 w 13"/>
                  <a:gd name="T3" fmla="*/ 1 h 13"/>
                  <a:gd name="T4" fmla="*/ 0 w 13"/>
                  <a:gd name="T5" fmla="*/ 2 h 13"/>
                  <a:gd name="T6" fmla="*/ 11 w 13"/>
                  <a:gd name="T7" fmla="*/ 13 h 13"/>
                  <a:gd name="T8" fmla="*/ 13 w 13"/>
                  <a:gd name="T9" fmla="*/ 11 h 13"/>
                  <a:gd name="T10" fmla="*/ 10 w 13"/>
                  <a:gd name="T11" fmla="*/ 7 h 13"/>
                  <a:gd name="T12" fmla="*/ 2 w 13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3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2" y="12"/>
                      <a:pt x="13" y="11"/>
                      <a:pt x="13" y="11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5" name="Freeform 136"/>
              <p:cNvSpPr>
                <a:spLocks noEditPoints="1"/>
              </p:cNvSpPr>
              <p:nvPr/>
            </p:nvSpPr>
            <p:spPr bwMode="auto">
              <a:xfrm>
                <a:off x="5200" y="2117"/>
                <a:ext cx="144" cy="145"/>
              </a:xfrm>
              <a:custGeom>
                <a:avLst/>
                <a:gdLst>
                  <a:gd name="T0" fmla="*/ 27 w 54"/>
                  <a:gd name="T1" fmla="*/ 25 h 54"/>
                  <a:gd name="T2" fmla="*/ 25 w 54"/>
                  <a:gd name="T3" fmla="*/ 27 h 54"/>
                  <a:gd name="T4" fmla="*/ 50 w 54"/>
                  <a:gd name="T5" fmla="*/ 51 h 54"/>
                  <a:gd name="T6" fmla="*/ 52 w 54"/>
                  <a:gd name="T7" fmla="*/ 54 h 54"/>
                  <a:gd name="T8" fmla="*/ 54 w 54"/>
                  <a:gd name="T9" fmla="*/ 53 h 54"/>
                  <a:gd name="T10" fmla="*/ 54 w 54"/>
                  <a:gd name="T11" fmla="*/ 52 h 54"/>
                  <a:gd name="T12" fmla="*/ 38 w 54"/>
                  <a:gd name="T13" fmla="*/ 35 h 54"/>
                  <a:gd name="T14" fmla="*/ 27 w 54"/>
                  <a:gd name="T15" fmla="*/ 25 h 54"/>
                  <a:gd name="T16" fmla="*/ 2 w 54"/>
                  <a:gd name="T17" fmla="*/ 0 h 54"/>
                  <a:gd name="T18" fmla="*/ 0 w 54"/>
                  <a:gd name="T19" fmla="*/ 2 h 54"/>
                  <a:gd name="T20" fmla="*/ 3 w 54"/>
                  <a:gd name="T21" fmla="*/ 5 h 54"/>
                  <a:gd name="T22" fmla="*/ 11 w 54"/>
                  <a:gd name="T23" fmla="*/ 13 h 54"/>
                  <a:gd name="T24" fmla="*/ 13 w 54"/>
                  <a:gd name="T25" fmla="*/ 11 h 54"/>
                  <a:gd name="T26" fmla="*/ 2 w 54"/>
                  <a:gd name="T2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54">
                    <a:moveTo>
                      <a:pt x="27" y="25"/>
                    </a:moveTo>
                    <a:cubicBezTo>
                      <a:pt x="25" y="27"/>
                      <a:pt x="25" y="27"/>
                      <a:pt x="25" y="27"/>
                    </a:cubicBezTo>
                    <a:cubicBezTo>
                      <a:pt x="50" y="51"/>
                      <a:pt x="50" y="51"/>
                      <a:pt x="50" y="51"/>
                    </a:cubicBezTo>
                    <a:cubicBezTo>
                      <a:pt x="52" y="54"/>
                      <a:pt x="52" y="54"/>
                      <a:pt x="52" y="54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4" y="52"/>
                      <a:pt x="54" y="52"/>
                      <a:pt x="54" y="52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27" y="25"/>
                      <a:pt x="27" y="25"/>
                      <a:pt x="27" y="25"/>
                    </a:cubicBezTo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2C3C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6" name="Freeform 137"/>
              <p:cNvSpPr/>
              <p:nvPr/>
            </p:nvSpPr>
            <p:spPr bwMode="auto">
              <a:xfrm>
                <a:off x="5230" y="2147"/>
                <a:ext cx="42" cy="43"/>
              </a:xfrm>
              <a:custGeom>
                <a:avLst/>
                <a:gdLst>
                  <a:gd name="T0" fmla="*/ 5 w 42"/>
                  <a:gd name="T1" fmla="*/ 0 h 43"/>
                  <a:gd name="T2" fmla="*/ 0 w 42"/>
                  <a:gd name="T3" fmla="*/ 5 h 43"/>
                  <a:gd name="T4" fmla="*/ 37 w 42"/>
                  <a:gd name="T5" fmla="*/ 43 h 43"/>
                  <a:gd name="T6" fmla="*/ 42 w 42"/>
                  <a:gd name="T7" fmla="*/ 37 h 43"/>
                  <a:gd name="T8" fmla="*/ 5 w 42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3">
                    <a:moveTo>
                      <a:pt x="5" y="0"/>
                    </a:moveTo>
                    <a:lnTo>
                      <a:pt x="0" y="5"/>
                    </a:lnTo>
                    <a:lnTo>
                      <a:pt x="37" y="43"/>
                    </a:lnTo>
                    <a:lnTo>
                      <a:pt x="42" y="3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1C2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7" name="Freeform 138"/>
              <p:cNvSpPr/>
              <p:nvPr/>
            </p:nvSpPr>
            <p:spPr bwMode="auto">
              <a:xfrm>
                <a:off x="5230" y="2147"/>
                <a:ext cx="42" cy="43"/>
              </a:xfrm>
              <a:custGeom>
                <a:avLst/>
                <a:gdLst>
                  <a:gd name="T0" fmla="*/ 5 w 42"/>
                  <a:gd name="T1" fmla="*/ 0 h 43"/>
                  <a:gd name="T2" fmla="*/ 0 w 42"/>
                  <a:gd name="T3" fmla="*/ 5 h 43"/>
                  <a:gd name="T4" fmla="*/ 37 w 42"/>
                  <a:gd name="T5" fmla="*/ 43 h 43"/>
                  <a:gd name="T6" fmla="*/ 42 w 42"/>
                  <a:gd name="T7" fmla="*/ 37 h 43"/>
                  <a:gd name="T8" fmla="*/ 5 w 42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3">
                    <a:moveTo>
                      <a:pt x="5" y="0"/>
                    </a:moveTo>
                    <a:lnTo>
                      <a:pt x="0" y="5"/>
                    </a:lnTo>
                    <a:lnTo>
                      <a:pt x="37" y="43"/>
                    </a:lnTo>
                    <a:lnTo>
                      <a:pt x="42" y="37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8" name="Freeform 139"/>
              <p:cNvSpPr/>
              <p:nvPr/>
            </p:nvSpPr>
            <p:spPr bwMode="auto">
              <a:xfrm>
                <a:off x="5190" y="2101"/>
                <a:ext cx="16" cy="22"/>
              </a:xfrm>
              <a:custGeom>
                <a:avLst/>
                <a:gdLst>
                  <a:gd name="T0" fmla="*/ 0 w 6"/>
                  <a:gd name="T1" fmla="*/ 0 h 8"/>
                  <a:gd name="T2" fmla="*/ 4 w 6"/>
                  <a:gd name="T3" fmla="*/ 8 h 8"/>
                  <a:gd name="T4" fmla="*/ 6 w 6"/>
                  <a:gd name="T5" fmla="*/ 6 h 8"/>
                  <a:gd name="T6" fmla="*/ 0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0" y="0"/>
                    </a:moveTo>
                    <a:cubicBezTo>
                      <a:pt x="1" y="3"/>
                      <a:pt x="2" y="6"/>
                      <a:pt x="4" y="8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1C2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9" name="Freeform 140"/>
              <p:cNvSpPr/>
              <p:nvPr/>
            </p:nvSpPr>
            <p:spPr bwMode="auto">
              <a:xfrm>
                <a:off x="6715" y="2272"/>
                <a:ext cx="115" cy="212"/>
              </a:xfrm>
              <a:custGeom>
                <a:avLst/>
                <a:gdLst>
                  <a:gd name="T0" fmla="*/ 0 w 43"/>
                  <a:gd name="T1" fmla="*/ 0 h 79"/>
                  <a:gd name="T2" fmla="*/ 35 w 43"/>
                  <a:gd name="T3" fmla="*/ 77 h 79"/>
                  <a:gd name="T4" fmla="*/ 43 w 43"/>
                  <a:gd name="T5" fmla="*/ 79 h 79"/>
                  <a:gd name="T6" fmla="*/ 0 w 43"/>
                  <a:gd name="T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79">
                    <a:moveTo>
                      <a:pt x="0" y="0"/>
                    </a:moveTo>
                    <a:cubicBezTo>
                      <a:pt x="16" y="24"/>
                      <a:pt x="28" y="50"/>
                      <a:pt x="35" y="77"/>
                    </a:cubicBezTo>
                    <a:cubicBezTo>
                      <a:pt x="38" y="77"/>
                      <a:pt x="41" y="78"/>
                      <a:pt x="43" y="79"/>
                    </a:cubicBezTo>
                    <a:cubicBezTo>
                      <a:pt x="34" y="50"/>
                      <a:pt x="19" y="24"/>
                      <a:pt x="0" y="0"/>
                    </a:cubicBezTo>
                  </a:path>
                </a:pathLst>
              </a:custGeom>
              <a:solidFill>
                <a:srgbClr val="0F8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0" name="Freeform 141"/>
              <p:cNvSpPr/>
              <p:nvPr/>
            </p:nvSpPr>
            <p:spPr bwMode="auto">
              <a:xfrm>
                <a:off x="5147" y="1577"/>
                <a:ext cx="1686" cy="1675"/>
              </a:xfrm>
              <a:custGeom>
                <a:avLst/>
                <a:gdLst>
                  <a:gd name="T0" fmla="*/ 564 w 632"/>
                  <a:gd name="T1" fmla="*/ 231 h 626"/>
                  <a:gd name="T2" fmla="*/ 411 w 632"/>
                  <a:gd name="T3" fmla="*/ 157 h 626"/>
                  <a:gd name="T4" fmla="*/ 341 w 632"/>
                  <a:gd name="T5" fmla="*/ 138 h 626"/>
                  <a:gd name="T6" fmla="*/ 308 w 632"/>
                  <a:gd name="T7" fmla="*/ 123 h 626"/>
                  <a:gd name="T8" fmla="*/ 250 w 632"/>
                  <a:gd name="T9" fmla="*/ 66 h 626"/>
                  <a:gd name="T10" fmla="*/ 242 w 632"/>
                  <a:gd name="T11" fmla="*/ 58 h 626"/>
                  <a:gd name="T12" fmla="*/ 221 w 632"/>
                  <a:gd name="T13" fmla="*/ 38 h 626"/>
                  <a:gd name="T14" fmla="*/ 199 w 632"/>
                  <a:gd name="T15" fmla="*/ 16 h 626"/>
                  <a:gd name="T16" fmla="*/ 199 w 632"/>
                  <a:gd name="T17" fmla="*/ 15 h 626"/>
                  <a:gd name="T18" fmla="*/ 191 w 632"/>
                  <a:gd name="T19" fmla="*/ 8 h 626"/>
                  <a:gd name="T20" fmla="*/ 173 w 632"/>
                  <a:gd name="T21" fmla="*/ 0 h 626"/>
                  <a:gd name="T22" fmla="*/ 159 w 632"/>
                  <a:gd name="T23" fmla="*/ 5 h 626"/>
                  <a:gd name="T24" fmla="*/ 63 w 632"/>
                  <a:gd name="T25" fmla="*/ 66 h 626"/>
                  <a:gd name="T26" fmla="*/ 55 w 632"/>
                  <a:gd name="T27" fmla="*/ 75 h 626"/>
                  <a:gd name="T28" fmla="*/ 6 w 632"/>
                  <a:gd name="T29" fmla="*/ 159 h 626"/>
                  <a:gd name="T30" fmla="*/ 11 w 632"/>
                  <a:gd name="T31" fmla="*/ 191 h 626"/>
                  <a:gd name="T32" fmla="*/ 58 w 632"/>
                  <a:gd name="T33" fmla="*/ 237 h 626"/>
                  <a:gd name="T34" fmla="*/ 82 w 632"/>
                  <a:gd name="T35" fmla="*/ 261 h 626"/>
                  <a:gd name="T36" fmla="*/ 101 w 632"/>
                  <a:gd name="T37" fmla="*/ 280 h 626"/>
                  <a:gd name="T38" fmla="*/ 125 w 632"/>
                  <a:gd name="T39" fmla="*/ 304 h 626"/>
                  <a:gd name="T40" fmla="*/ 126 w 632"/>
                  <a:gd name="T41" fmla="*/ 304 h 626"/>
                  <a:gd name="T42" fmla="*/ 128 w 632"/>
                  <a:gd name="T43" fmla="*/ 306 h 626"/>
                  <a:gd name="T44" fmla="*/ 142 w 632"/>
                  <a:gd name="T45" fmla="*/ 339 h 626"/>
                  <a:gd name="T46" fmla="*/ 162 w 632"/>
                  <a:gd name="T47" fmla="*/ 408 h 626"/>
                  <a:gd name="T48" fmla="*/ 238 w 632"/>
                  <a:gd name="T49" fmla="*/ 561 h 626"/>
                  <a:gd name="T50" fmla="*/ 404 w 632"/>
                  <a:gd name="T51" fmla="*/ 626 h 626"/>
                  <a:gd name="T52" fmla="*/ 566 w 632"/>
                  <a:gd name="T53" fmla="*/ 558 h 626"/>
                  <a:gd name="T54" fmla="*/ 631 w 632"/>
                  <a:gd name="T55" fmla="*/ 395 h 626"/>
                  <a:gd name="T56" fmla="*/ 564 w 632"/>
                  <a:gd name="T57" fmla="*/ 231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32" h="626">
                    <a:moveTo>
                      <a:pt x="564" y="231"/>
                    </a:moveTo>
                    <a:cubicBezTo>
                      <a:pt x="514" y="177"/>
                      <a:pt x="459" y="166"/>
                      <a:pt x="411" y="157"/>
                    </a:cubicBezTo>
                    <a:cubicBezTo>
                      <a:pt x="386" y="152"/>
                      <a:pt x="363" y="147"/>
                      <a:pt x="341" y="138"/>
                    </a:cubicBezTo>
                    <a:cubicBezTo>
                      <a:pt x="331" y="133"/>
                      <a:pt x="320" y="129"/>
                      <a:pt x="308" y="123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42" y="58"/>
                      <a:pt x="242" y="58"/>
                      <a:pt x="242" y="58"/>
                    </a:cubicBezTo>
                    <a:cubicBezTo>
                      <a:pt x="221" y="38"/>
                      <a:pt x="221" y="38"/>
                      <a:pt x="221" y="38"/>
                    </a:cubicBezTo>
                    <a:cubicBezTo>
                      <a:pt x="199" y="16"/>
                      <a:pt x="199" y="16"/>
                      <a:pt x="199" y="16"/>
                    </a:cubicBezTo>
                    <a:cubicBezTo>
                      <a:pt x="199" y="15"/>
                      <a:pt x="199" y="15"/>
                      <a:pt x="199" y="15"/>
                    </a:cubicBezTo>
                    <a:cubicBezTo>
                      <a:pt x="191" y="8"/>
                      <a:pt x="191" y="8"/>
                      <a:pt x="191" y="8"/>
                    </a:cubicBezTo>
                    <a:cubicBezTo>
                      <a:pt x="186" y="3"/>
                      <a:pt x="179" y="0"/>
                      <a:pt x="173" y="0"/>
                    </a:cubicBezTo>
                    <a:cubicBezTo>
                      <a:pt x="168" y="0"/>
                      <a:pt x="163" y="2"/>
                      <a:pt x="159" y="5"/>
                    </a:cubicBezTo>
                    <a:cubicBezTo>
                      <a:pt x="63" y="66"/>
                      <a:pt x="63" y="66"/>
                      <a:pt x="63" y="66"/>
                    </a:cubicBezTo>
                    <a:cubicBezTo>
                      <a:pt x="60" y="68"/>
                      <a:pt x="57" y="71"/>
                      <a:pt x="55" y="75"/>
                    </a:cubicBezTo>
                    <a:cubicBezTo>
                      <a:pt x="6" y="159"/>
                      <a:pt x="6" y="159"/>
                      <a:pt x="6" y="159"/>
                    </a:cubicBezTo>
                    <a:cubicBezTo>
                      <a:pt x="0" y="170"/>
                      <a:pt x="2" y="183"/>
                      <a:pt x="11" y="191"/>
                    </a:cubicBezTo>
                    <a:cubicBezTo>
                      <a:pt x="58" y="237"/>
                      <a:pt x="58" y="237"/>
                      <a:pt x="58" y="237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101" y="280"/>
                      <a:pt x="101" y="280"/>
                      <a:pt x="101" y="280"/>
                    </a:cubicBezTo>
                    <a:cubicBezTo>
                      <a:pt x="125" y="304"/>
                      <a:pt x="125" y="304"/>
                      <a:pt x="125" y="304"/>
                    </a:cubicBezTo>
                    <a:cubicBezTo>
                      <a:pt x="126" y="304"/>
                      <a:pt x="126" y="304"/>
                      <a:pt x="126" y="304"/>
                    </a:cubicBezTo>
                    <a:cubicBezTo>
                      <a:pt x="128" y="306"/>
                      <a:pt x="128" y="306"/>
                      <a:pt x="128" y="306"/>
                    </a:cubicBezTo>
                    <a:cubicBezTo>
                      <a:pt x="132" y="315"/>
                      <a:pt x="137" y="327"/>
                      <a:pt x="142" y="339"/>
                    </a:cubicBezTo>
                    <a:cubicBezTo>
                      <a:pt x="152" y="361"/>
                      <a:pt x="157" y="384"/>
                      <a:pt x="162" y="408"/>
                    </a:cubicBezTo>
                    <a:cubicBezTo>
                      <a:pt x="172" y="457"/>
                      <a:pt x="184" y="512"/>
                      <a:pt x="238" y="561"/>
                    </a:cubicBezTo>
                    <a:cubicBezTo>
                      <a:pt x="284" y="603"/>
                      <a:pt x="343" y="626"/>
                      <a:pt x="404" y="626"/>
                    </a:cubicBezTo>
                    <a:cubicBezTo>
                      <a:pt x="465" y="626"/>
                      <a:pt x="523" y="602"/>
                      <a:pt x="566" y="558"/>
                    </a:cubicBezTo>
                    <a:cubicBezTo>
                      <a:pt x="609" y="515"/>
                      <a:pt x="632" y="456"/>
                      <a:pt x="631" y="395"/>
                    </a:cubicBezTo>
                    <a:cubicBezTo>
                      <a:pt x="631" y="334"/>
                      <a:pt x="607" y="276"/>
                      <a:pt x="564" y="23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1" name="Freeform 142"/>
              <p:cNvSpPr/>
              <p:nvPr/>
            </p:nvSpPr>
            <p:spPr bwMode="auto">
              <a:xfrm>
                <a:off x="5374" y="1796"/>
                <a:ext cx="1445" cy="1443"/>
              </a:xfrm>
              <a:custGeom>
                <a:avLst/>
                <a:gdLst>
                  <a:gd name="T0" fmla="*/ 171 w 542"/>
                  <a:gd name="T1" fmla="*/ 460 h 539"/>
                  <a:gd name="T2" fmla="*/ 462 w 542"/>
                  <a:gd name="T3" fmla="*/ 458 h 539"/>
                  <a:gd name="T4" fmla="*/ 460 w 542"/>
                  <a:gd name="T5" fmla="*/ 167 h 539"/>
                  <a:gd name="T6" fmla="*/ 246 w 542"/>
                  <a:gd name="T7" fmla="*/ 80 h 539"/>
                  <a:gd name="T8" fmla="*/ 45 w 542"/>
                  <a:gd name="T9" fmla="*/ 46 h 539"/>
                  <a:gd name="T10" fmla="*/ 81 w 542"/>
                  <a:gd name="T11" fmla="*/ 246 h 539"/>
                  <a:gd name="T12" fmla="*/ 171 w 542"/>
                  <a:gd name="T13" fmla="*/ 460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2" h="539">
                    <a:moveTo>
                      <a:pt x="171" y="460"/>
                    </a:moveTo>
                    <a:cubicBezTo>
                      <a:pt x="255" y="536"/>
                      <a:pt x="382" y="539"/>
                      <a:pt x="462" y="458"/>
                    </a:cubicBezTo>
                    <a:cubicBezTo>
                      <a:pt x="542" y="377"/>
                      <a:pt x="538" y="250"/>
                      <a:pt x="460" y="167"/>
                    </a:cubicBezTo>
                    <a:cubicBezTo>
                      <a:pt x="393" y="94"/>
                      <a:pt x="317" y="110"/>
                      <a:pt x="246" y="80"/>
                    </a:cubicBezTo>
                    <a:cubicBezTo>
                      <a:pt x="131" y="31"/>
                      <a:pt x="91" y="0"/>
                      <a:pt x="45" y="46"/>
                    </a:cubicBezTo>
                    <a:cubicBezTo>
                      <a:pt x="0" y="93"/>
                      <a:pt x="31" y="133"/>
                      <a:pt x="81" y="246"/>
                    </a:cubicBezTo>
                    <a:cubicBezTo>
                      <a:pt x="113" y="318"/>
                      <a:pt x="98" y="393"/>
                      <a:pt x="171" y="460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2" name="Freeform 143"/>
              <p:cNvSpPr/>
              <p:nvPr/>
            </p:nvSpPr>
            <p:spPr bwMode="auto">
              <a:xfrm>
                <a:off x="6571" y="2371"/>
                <a:ext cx="107" cy="137"/>
              </a:xfrm>
              <a:custGeom>
                <a:avLst/>
                <a:gdLst>
                  <a:gd name="T0" fmla="*/ 20 w 40"/>
                  <a:gd name="T1" fmla="*/ 0 h 51"/>
                  <a:gd name="T2" fmla="*/ 15 w 40"/>
                  <a:gd name="T3" fmla="*/ 7 h 51"/>
                  <a:gd name="T4" fmla="*/ 14 w 40"/>
                  <a:gd name="T5" fmla="*/ 10 h 51"/>
                  <a:gd name="T6" fmla="*/ 14 w 40"/>
                  <a:gd name="T7" fmla="*/ 10 h 51"/>
                  <a:gd name="T8" fmla="*/ 3 w 40"/>
                  <a:gd name="T9" fmla="*/ 43 h 51"/>
                  <a:gd name="T10" fmla="*/ 0 w 40"/>
                  <a:gd name="T11" fmla="*/ 51 h 51"/>
                  <a:gd name="T12" fmla="*/ 36 w 40"/>
                  <a:gd name="T13" fmla="*/ 39 h 51"/>
                  <a:gd name="T14" fmla="*/ 40 w 40"/>
                  <a:gd name="T15" fmla="*/ 38 h 51"/>
                  <a:gd name="T16" fmla="*/ 20 w 40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51">
                    <a:moveTo>
                      <a:pt x="20" y="0"/>
                    </a:moveTo>
                    <a:cubicBezTo>
                      <a:pt x="18" y="2"/>
                      <a:pt x="17" y="4"/>
                      <a:pt x="15" y="7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1" y="45"/>
                      <a:pt x="23" y="41"/>
                      <a:pt x="36" y="39"/>
                    </a:cubicBezTo>
                    <a:cubicBezTo>
                      <a:pt x="37" y="38"/>
                      <a:pt x="39" y="38"/>
                      <a:pt x="40" y="38"/>
                    </a:cubicBezTo>
                    <a:cubicBezTo>
                      <a:pt x="35" y="24"/>
                      <a:pt x="28" y="11"/>
                      <a:pt x="20" y="0"/>
                    </a:cubicBezTo>
                  </a:path>
                </a:pathLst>
              </a:custGeom>
              <a:solidFill>
                <a:srgbClr val="1BCB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3" name="Freeform 144"/>
              <p:cNvSpPr/>
              <p:nvPr/>
            </p:nvSpPr>
            <p:spPr bwMode="auto">
              <a:xfrm>
                <a:off x="5224" y="1649"/>
                <a:ext cx="707" cy="709"/>
              </a:xfrm>
              <a:custGeom>
                <a:avLst/>
                <a:gdLst>
                  <a:gd name="T0" fmla="*/ 707 w 707"/>
                  <a:gd name="T1" fmla="*/ 318 h 709"/>
                  <a:gd name="T2" fmla="*/ 384 w 707"/>
                  <a:gd name="T3" fmla="*/ 0 h 709"/>
                  <a:gd name="T4" fmla="*/ 128 w 707"/>
                  <a:gd name="T5" fmla="*/ 163 h 709"/>
                  <a:gd name="T6" fmla="*/ 0 w 707"/>
                  <a:gd name="T7" fmla="*/ 388 h 709"/>
                  <a:gd name="T8" fmla="*/ 323 w 707"/>
                  <a:gd name="T9" fmla="*/ 709 h 709"/>
                  <a:gd name="T10" fmla="*/ 707 w 707"/>
                  <a:gd name="T11" fmla="*/ 318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7" h="709">
                    <a:moveTo>
                      <a:pt x="707" y="318"/>
                    </a:moveTo>
                    <a:lnTo>
                      <a:pt x="384" y="0"/>
                    </a:lnTo>
                    <a:lnTo>
                      <a:pt x="128" y="163"/>
                    </a:lnTo>
                    <a:lnTo>
                      <a:pt x="0" y="388"/>
                    </a:lnTo>
                    <a:lnTo>
                      <a:pt x="323" y="709"/>
                    </a:lnTo>
                    <a:lnTo>
                      <a:pt x="707" y="318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4" name="Freeform 145"/>
              <p:cNvSpPr/>
              <p:nvPr/>
            </p:nvSpPr>
            <p:spPr bwMode="auto">
              <a:xfrm>
                <a:off x="5350" y="1668"/>
                <a:ext cx="344" cy="559"/>
              </a:xfrm>
              <a:custGeom>
                <a:avLst/>
                <a:gdLst>
                  <a:gd name="T0" fmla="*/ 344 w 344"/>
                  <a:gd name="T1" fmla="*/ 64 h 559"/>
                  <a:gd name="T2" fmla="*/ 280 w 344"/>
                  <a:gd name="T3" fmla="*/ 0 h 559"/>
                  <a:gd name="T4" fmla="*/ 0 w 344"/>
                  <a:gd name="T5" fmla="*/ 495 h 559"/>
                  <a:gd name="T6" fmla="*/ 64 w 344"/>
                  <a:gd name="T7" fmla="*/ 559 h 559"/>
                  <a:gd name="T8" fmla="*/ 344 w 344"/>
                  <a:gd name="T9" fmla="*/ 64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4" h="559">
                    <a:moveTo>
                      <a:pt x="344" y="64"/>
                    </a:moveTo>
                    <a:lnTo>
                      <a:pt x="280" y="0"/>
                    </a:lnTo>
                    <a:lnTo>
                      <a:pt x="0" y="495"/>
                    </a:lnTo>
                    <a:lnTo>
                      <a:pt x="64" y="559"/>
                    </a:lnTo>
                    <a:lnTo>
                      <a:pt x="344" y="64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5" name="Freeform 146"/>
              <p:cNvSpPr/>
              <p:nvPr/>
            </p:nvSpPr>
            <p:spPr bwMode="auto">
              <a:xfrm>
                <a:off x="5464" y="1783"/>
                <a:ext cx="344" cy="556"/>
              </a:xfrm>
              <a:custGeom>
                <a:avLst/>
                <a:gdLst>
                  <a:gd name="T0" fmla="*/ 64 w 344"/>
                  <a:gd name="T1" fmla="*/ 556 h 556"/>
                  <a:gd name="T2" fmla="*/ 344 w 344"/>
                  <a:gd name="T3" fmla="*/ 64 h 556"/>
                  <a:gd name="T4" fmla="*/ 280 w 344"/>
                  <a:gd name="T5" fmla="*/ 0 h 556"/>
                  <a:gd name="T6" fmla="*/ 0 w 344"/>
                  <a:gd name="T7" fmla="*/ 492 h 556"/>
                  <a:gd name="T8" fmla="*/ 64 w 344"/>
                  <a:gd name="T9" fmla="*/ 556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4" h="556">
                    <a:moveTo>
                      <a:pt x="64" y="556"/>
                    </a:moveTo>
                    <a:lnTo>
                      <a:pt x="344" y="64"/>
                    </a:lnTo>
                    <a:lnTo>
                      <a:pt x="280" y="0"/>
                    </a:lnTo>
                    <a:lnTo>
                      <a:pt x="0" y="492"/>
                    </a:lnTo>
                    <a:lnTo>
                      <a:pt x="64" y="556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6" name="Freeform 147"/>
              <p:cNvSpPr/>
              <p:nvPr/>
            </p:nvSpPr>
            <p:spPr bwMode="auto">
              <a:xfrm>
                <a:off x="3573" y="2248"/>
                <a:ext cx="75" cy="225"/>
              </a:xfrm>
              <a:custGeom>
                <a:avLst/>
                <a:gdLst>
                  <a:gd name="T0" fmla="*/ 6 w 28"/>
                  <a:gd name="T1" fmla="*/ 0 h 84"/>
                  <a:gd name="T2" fmla="*/ 10 w 28"/>
                  <a:gd name="T3" fmla="*/ 14 h 84"/>
                  <a:gd name="T4" fmla="*/ 11 w 28"/>
                  <a:gd name="T5" fmla="*/ 26 h 84"/>
                  <a:gd name="T6" fmla="*/ 0 w 28"/>
                  <a:gd name="T7" fmla="*/ 84 h 84"/>
                  <a:gd name="T8" fmla="*/ 20 w 28"/>
                  <a:gd name="T9" fmla="*/ 80 h 84"/>
                  <a:gd name="T10" fmla="*/ 27 w 28"/>
                  <a:gd name="T11" fmla="*/ 42 h 84"/>
                  <a:gd name="T12" fmla="*/ 26 w 28"/>
                  <a:gd name="T13" fmla="*/ 30 h 84"/>
                  <a:gd name="T14" fmla="*/ 17 w 28"/>
                  <a:gd name="T15" fmla="*/ 1 h 84"/>
                  <a:gd name="T16" fmla="*/ 6 w 28"/>
                  <a:gd name="T1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84">
                    <a:moveTo>
                      <a:pt x="6" y="0"/>
                    </a:move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8"/>
                      <a:pt x="12" y="22"/>
                      <a:pt x="11" y="26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6" y="82"/>
                      <a:pt x="13" y="81"/>
                      <a:pt x="20" y="80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8" y="38"/>
                      <a:pt x="27" y="34"/>
                      <a:pt x="26" y="3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0F8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7" name="Freeform 148"/>
              <p:cNvSpPr/>
              <p:nvPr/>
            </p:nvSpPr>
            <p:spPr bwMode="auto">
              <a:xfrm>
                <a:off x="2127" y="2950"/>
                <a:ext cx="67" cy="50"/>
              </a:xfrm>
              <a:custGeom>
                <a:avLst/>
                <a:gdLst>
                  <a:gd name="T0" fmla="*/ 0 w 25"/>
                  <a:gd name="T1" fmla="*/ 0 h 19"/>
                  <a:gd name="T2" fmla="*/ 1 w 25"/>
                  <a:gd name="T3" fmla="*/ 3 h 19"/>
                  <a:gd name="T4" fmla="*/ 4 w 25"/>
                  <a:gd name="T5" fmla="*/ 11 h 19"/>
                  <a:gd name="T6" fmla="*/ 25 w 25"/>
                  <a:gd name="T7" fmla="*/ 19 h 19"/>
                  <a:gd name="T8" fmla="*/ 25 w 25"/>
                  <a:gd name="T9" fmla="*/ 8 h 19"/>
                  <a:gd name="T10" fmla="*/ 0 w 25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19">
                    <a:moveTo>
                      <a:pt x="0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1" y="14"/>
                      <a:pt x="18" y="17"/>
                      <a:pt x="25" y="19"/>
                    </a:cubicBezTo>
                    <a:cubicBezTo>
                      <a:pt x="25" y="15"/>
                      <a:pt x="25" y="11"/>
                      <a:pt x="25" y="8"/>
                    </a:cubicBezTo>
                    <a:cubicBezTo>
                      <a:pt x="16" y="5"/>
                      <a:pt x="8" y="3"/>
                      <a:pt x="0" y="0"/>
                    </a:cubicBezTo>
                  </a:path>
                </a:pathLst>
              </a:custGeom>
              <a:solidFill>
                <a:srgbClr val="0F8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8" name="Freeform 149"/>
              <p:cNvSpPr/>
              <p:nvPr/>
            </p:nvSpPr>
            <p:spPr bwMode="auto">
              <a:xfrm>
                <a:off x="1719" y="1751"/>
                <a:ext cx="1886" cy="1241"/>
              </a:xfrm>
              <a:custGeom>
                <a:avLst/>
                <a:gdLst>
                  <a:gd name="T0" fmla="*/ 705 w 707"/>
                  <a:gd name="T1" fmla="*/ 200 h 464"/>
                  <a:gd name="T2" fmla="*/ 676 w 707"/>
                  <a:gd name="T3" fmla="*/ 106 h 464"/>
                  <a:gd name="T4" fmla="*/ 652 w 707"/>
                  <a:gd name="T5" fmla="*/ 88 h 464"/>
                  <a:gd name="T6" fmla="*/ 651 w 707"/>
                  <a:gd name="T7" fmla="*/ 88 h 464"/>
                  <a:gd name="T8" fmla="*/ 585 w 707"/>
                  <a:gd name="T9" fmla="*/ 91 h 464"/>
                  <a:gd name="T10" fmla="*/ 585 w 707"/>
                  <a:gd name="T11" fmla="*/ 91 h 464"/>
                  <a:gd name="T12" fmla="*/ 550 w 707"/>
                  <a:gd name="T13" fmla="*/ 92 h 464"/>
                  <a:gd name="T14" fmla="*/ 524 w 707"/>
                  <a:gd name="T15" fmla="*/ 93 h 464"/>
                  <a:gd name="T16" fmla="*/ 490 w 707"/>
                  <a:gd name="T17" fmla="*/ 94 h 464"/>
                  <a:gd name="T18" fmla="*/ 489 w 707"/>
                  <a:gd name="T19" fmla="*/ 94 h 464"/>
                  <a:gd name="T20" fmla="*/ 486 w 707"/>
                  <a:gd name="T21" fmla="*/ 94 h 464"/>
                  <a:gd name="T22" fmla="*/ 452 w 707"/>
                  <a:gd name="T23" fmla="*/ 83 h 464"/>
                  <a:gd name="T24" fmla="*/ 388 w 707"/>
                  <a:gd name="T25" fmla="*/ 49 h 464"/>
                  <a:gd name="T26" fmla="*/ 243 w 707"/>
                  <a:gd name="T27" fmla="*/ 0 h 464"/>
                  <a:gd name="T28" fmla="*/ 225 w 707"/>
                  <a:gd name="T29" fmla="*/ 0 h 464"/>
                  <a:gd name="T30" fmla="*/ 65 w 707"/>
                  <a:gd name="T31" fmla="*/ 76 h 464"/>
                  <a:gd name="T32" fmla="*/ 2 w 707"/>
                  <a:gd name="T33" fmla="*/ 241 h 464"/>
                  <a:gd name="T34" fmla="*/ 77 w 707"/>
                  <a:gd name="T35" fmla="*/ 401 h 464"/>
                  <a:gd name="T36" fmla="*/ 242 w 707"/>
                  <a:gd name="T37" fmla="*/ 464 h 464"/>
                  <a:gd name="T38" fmla="*/ 243 w 707"/>
                  <a:gd name="T39" fmla="*/ 464 h 464"/>
                  <a:gd name="T40" fmla="*/ 402 w 707"/>
                  <a:gd name="T41" fmla="*/ 403 h 464"/>
                  <a:gd name="T42" fmla="*/ 463 w 707"/>
                  <a:gd name="T43" fmla="*/ 365 h 464"/>
                  <a:gd name="T44" fmla="*/ 496 w 707"/>
                  <a:gd name="T45" fmla="*/ 351 h 464"/>
                  <a:gd name="T46" fmla="*/ 577 w 707"/>
                  <a:gd name="T47" fmla="*/ 348 h 464"/>
                  <a:gd name="T48" fmla="*/ 589 w 707"/>
                  <a:gd name="T49" fmla="*/ 348 h 464"/>
                  <a:gd name="T50" fmla="*/ 618 w 707"/>
                  <a:gd name="T51" fmla="*/ 346 h 464"/>
                  <a:gd name="T52" fmla="*/ 649 w 707"/>
                  <a:gd name="T53" fmla="*/ 345 h 464"/>
                  <a:gd name="T54" fmla="*/ 650 w 707"/>
                  <a:gd name="T55" fmla="*/ 345 h 464"/>
                  <a:gd name="T56" fmla="*/ 660 w 707"/>
                  <a:gd name="T57" fmla="*/ 345 h 464"/>
                  <a:gd name="T58" fmla="*/ 685 w 707"/>
                  <a:gd name="T59" fmla="*/ 324 h 464"/>
                  <a:gd name="T60" fmla="*/ 706 w 707"/>
                  <a:gd name="T61" fmla="*/ 212 h 464"/>
                  <a:gd name="T62" fmla="*/ 705 w 707"/>
                  <a:gd name="T63" fmla="*/ 200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07" h="464">
                    <a:moveTo>
                      <a:pt x="705" y="200"/>
                    </a:moveTo>
                    <a:cubicBezTo>
                      <a:pt x="676" y="106"/>
                      <a:pt x="676" y="106"/>
                      <a:pt x="676" y="106"/>
                    </a:cubicBezTo>
                    <a:cubicBezTo>
                      <a:pt x="673" y="95"/>
                      <a:pt x="663" y="88"/>
                      <a:pt x="652" y="88"/>
                    </a:cubicBezTo>
                    <a:cubicBezTo>
                      <a:pt x="651" y="88"/>
                      <a:pt x="651" y="88"/>
                      <a:pt x="651" y="88"/>
                    </a:cubicBezTo>
                    <a:cubicBezTo>
                      <a:pt x="585" y="91"/>
                      <a:pt x="585" y="91"/>
                      <a:pt x="585" y="91"/>
                    </a:cubicBezTo>
                    <a:cubicBezTo>
                      <a:pt x="585" y="91"/>
                      <a:pt x="585" y="91"/>
                      <a:pt x="585" y="91"/>
                    </a:cubicBezTo>
                    <a:cubicBezTo>
                      <a:pt x="550" y="92"/>
                      <a:pt x="550" y="92"/>
                      <a:pt x="550" y="92"/>
                    </a:cubicBezTo>
                    <a:cubicBezTo>
                      <a:pt x="524" y="93"/>
                      <a:pt x="524" y="93"/>
                      <a:pt x="524" y="93"/>
                    </a:cubicBezTo>
                    <a:cubicBezTo>
                      <a:pt x="490" y="94"/>
                      <a:pt x="490" y="94"/>
                      <a:pt x="490" y="94"/>
                    </a:cubicBezTo>
                    <a:cubicBezTo>
                      <a:pt x="489" y="94"/>
                      <a:pt x="489" y="94"/>
                      <a:pt x="489" y="94"/>
                    </a:cubicBezTo>
                    <a:cubicBezTo>
                      <a:pt x="486" y="94"/>
                      <a:pt x="486" y="94"/>
                      <a:pt x="486" y="94"/>
                    </a:cubicBezTo>
                    <a:cubicBezTo>
                      <a:pt x="474" y="90"/>
                      <a:pt x="463" y="86"/>
                      <a:pt x="452" y="83"/>
                    </a:cubicBezTo>
                    <a:cubicBezTo>
                      <a:pt x="430" y="75"/>
                      <a:pt x="410" y="62"/>
                      <a:pt x="388" y="49"/>
                    </a:cubicBezTo>
                    <a:cubicBezTo>
                      <a:pt x="350" y="26"/>
                      <a:pt x="306" y="0"/>
                      <a:pt x="243" y="0"/>
                    </a:cubicBezTo>
                    <a:cubicBezTo>
                      <a:pt x="237" y="0"/>
                      <a:pt x="231" y="0"/>
                      <a:pt x="225" y="0"/>
                    </a:cubicBezTo>
                    <a:cubicBezTo>
                      <a:pt x="163" y="5"/>
                      <a:pt x="106" y="32"/>
                      <a:pt x="65" y="76"/>
                    </a:cubicBezTo>
                    <a:cubicBezTo>
                      <a:pt x="22" y="121"/>
                      <a:pt x="0" y="179"/>
                      <a:pt x="2" y="241"/>
                    </a:cubicBezTo>
                    <a:cubicBezTo>
                      <a:pt x="5" y="302"/>
                      <a:pt x="31" y="359"/>
                      <a:pt x="77" y="401"/>
                    </a:cubicBezTo>
                    <a:cubicBezTo>
                      <a:pt x="121" y="441"/>
                      <a:pt x="180" y="464"/>
                      <a:pt x="242" y="464"/>
                    </a:cubicBezTo>
                    <a:cubicBezTo>
                      <a:pt x="243" y="464"/>
                      <a:pt x="243" y="464"/>
                      <a:pt x="243" y="464"/>
                    </a:cubicBezTo>
                    <a:cubicBezTo>
                      <a:pt x="316" y="464"/>
                      <a:pt x="361" y="432"/>
                      <a:pt x="402" y="403"/>
                    </a:cubicBezTo>
                    <a:cubicBezTo>
                      <a:pt x="422" y="388"/>
                      <a:pt x="441" y="375"/>
                      <a:pt x="463" y="365"/>
                    </a:cubicBezTo>
                    <a:cubicBezTo>
                      <a:pt x="473" y="361"/>
                      <a:pt x="483" y="356"/>
                      <a:pt x="496" y="351"/>
                    </a:cubicBezTo>
                    <a:cubicBezTo>
                      <a:pt x="577" y="348"/>
                      <a:pt x="577" y="348"/>
                      <a:pt x="577" y="348"/>
                    </a:cubicBezTo>
                    <a:cubicBezTo>
                      <a:pt x="589" y="348"/>
                      <a:pt x="589" y="348"/>
                      <a:pt x="589" y="348"/>
                    </a:cubicBezTo>
                    <a:cubicBezTo>
                      <a:pt x="618" y="346"/>
                      <a:pt x="618" y="346"/>
                      <a:pt x="618" y="346"/>
                    </a:cubicBezTo>
                    <a:cubicBezTo>
                      <a:pt x="649" y="345"/>
                      <a:pt x="649" y="345"/>
                      <a:pt x="649" y="345"/>
                    </a:cubicBezTo>
                    <a:cubicBezTo>
                      <a:pt x="650" y="345"/>
                      <a:pt x="650" y="345"/>
                      <a:pt x="650" y="345"/>
                    </a:cubicBezTo>
                    <a:cubicBezTo>
                      <a:pt x="660" y="345"/>
                      <a:pt x="660" y="345"/>
                      <a:pt x="660" y="345"/>
                    </a:cubicBezTo>
                    <a:cubicBezTo>
                      <a:pt x="672" y="344"/>
                      <a:pt x="683" y="336"/>
                      <a:pt x="685" y="324"/>
                    </a:cubicBezTo>
                    <a:cubicBezTo>
                      <a:pt x="706" y="212"/>
                      <a:pt x="706" y="212"/>
                      <a:pt x="706" y="212"/>
                    </a:cubicBezTo>
                    <a:cubicBezTo>
                      <a:pt x="707" y="208"/>
                      <a:pt x="706" y="204"/>
                      <a:pt x="705" y="20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9" name="Freeform 150"/>
              <p:cNvSpPr/>
              <p:nvPr/>
            </p:nvSpPr>
            <p:spPr bwMode="auto">
              <a:xfrm>
                <a:off x="1783" y="1799"/>
                <a:ext cx="1579" cy="1126"/>
              </a:xfrm>
              <a:custGeom>
                <a:avLst/>
                <a:gdLst>
                  <a:gd name="T0" fmla="*/ 203 w 592"/>
                  <a:gd name="T1" fmla="*/ 8 h 421"/>
                  <a:gd name="T2" fmla="*/ 5 w 592"/>
                  <a:gd name="T3" fmla="*/ 222 h 421"/>
                  <a:gd name="T4" fmla="*/ 218 w 592"/>
                  <a:gd name="T5" fmla="*/ 420 h 421"/>
                  <a:gd name="T6" fmla="*/ 429 w 592"/>
                  <a:gd name="T7" fmla="*/ 323 h 421"/>
                  <a:gd name="T8" fmla="*/ 590 w 592"/>
                  <a:gd name="T9" fmla="*/ 200 h 421"/>
                  <a:gd name="T10" fmla="*/ 420 w 592"/>
                  <a:gd name="T11" fmla="*/ 89 h 421"/>
                  <a:gd name="T12" fmla="*/ 203 w 592"/>
                  <a:gd name="T13" fmla="*/ 8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2" h="421">
                    <a:moveTo>
                      <a:pt x="203" y="8"/>
                    </a:moveTo>
                    <a:cubicBezTo>
                      <a:pt x="89" y="17"/>
                      <a:pt x="0" y="108"/>
                      <a:pt x="5" y="222"/>
                    </a:cubicBezTo>
                    <a:cubicBezTo>
                      <a:pt x="9" y="336"/>
                      <a:pt x="104" y="420"/>
                      <a:pt x="218" y="420"/>
                    </a:cubicBezTo>
                    <a:cubicBezTo>
                      <a:pt x="317" y="421"/>
                      <a:pt x="357" y="355"/>
                      <a:pt x="429" y="323"/>
                    </a:cubicBezTo>
                    <a:cubicBezTo>
                      <a:pt x="542" y="273"/>
                      <a:pt x="592" y="265"/>
                      <a:pt x="590" y="200"/>
                    </a:cubicBezTo>
                    <a:cubicBezTo>
                      <a:pt x="588" y="135"/>
                      <a:pt x="537" y="131"/>
                      <a:pt x="420" y="89"/>
                    </a:cubicBezTo>
                    <a:cubicBezTo>
                      <a:pt x="346" y="63"/>
                      <a:pt x="301" y="0"/>
                      <a:pt x="203" y="8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0" name="Freeform 151"/>
              <p:cNvSpPr/>
              <p:nvPr/>
            </p:nvSpPr>
            <p:spPr bwMode="auto">
              <a:xfrm>
                <a:off x="2066" y="2471"/>
                <a:ext cx="264" cy="369"/>
              </a:xfrm>
              <a:custGeom>
                <a:avLst/>
                <a:gdLst>
                  <a:gd name="T0" fmla="*/ 17 w 99"/>
                  <a:gd name="T1" fmla="*/ 0 h 138"/>
                  <a:gd name="T2" fmla="*/ 13 w 99"/>
                  <a:gd name="T3" fmla="*/ 1 h 138"/>
                  <a:gd name="T4" fmla="*/ 10 w 99"/>
                  <a:gd name="T5" fmla="*/ 15 h 138"/>
                  <a:gd name="T6" fmla="*/ 0 w 99"/>
                  <a:gd name="T7" fmla="*/ 87 h 138"/>
                  <a:gd name="T8" fmla="*/ 0 w 99"/>
                  <a:gd name="T9" fmla="*/ 112 h 138"/>
                  <a:gd name="T10" fmla="*/ 17 w 99"/>
                  <a:gd name="T11" fmla="*/ 123 h 138"/>
                  <a:gd name="T12" fmla="*/ 51 w 99"/>
                  <a:gd name="T13" fmla="*/ 138 h 138"/>
                  <a:gd name="T14" fmla="*/ 94 w 99"/>
                  <a:gd name="T15" fmla="*/ 39 h 138"/>
                  <a:gd name="T16" fmla="*/ 99 w 99"/>
                  <a:gd name="T17" fmla="*/ 33 h 138"/>
                  <a:gd name="T18" fmla="*/ 80 w 99"/>
                  <a:gd name="T19" fmla="*/ 20 h 138"/>
                  <a:gd name="T20" fmla="*/ 17 w 99"/>
                  <a:gd name="T21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9" h="138">
                    <a:moveTo>
                      <a:pt x="17" y="0"/>
                    </a:moveTo>
                    <a:cubicBezTo>
                      <a:pt x="16" y="0"/>
                      <a:pt x="14" y="1"/>
                      <a:pt x="13" y="1"/>
                    </a:cubicBezTo>
                    <a:cubicBezTo>
                      <a:pt x="12" y="5"/>
                      <a:pt x="11" y="10"/>
                      <a:pt x="10" y="15"/>
                    </a:cubicBezTo>
                    <a:cubicBezTo>
                      <a:pt x="5" y="39"/>
                      <a:pt x="0" y="62"/>
                      <a:pt x="0" y="87"/>
                    </a:cubicBezTo>
                    <a:cubicBezTo>
                      <a:pt x="0" y="95"/>
                      <a:pt x="0" y="104"/>
                      <a:pt x="0" y="112"/>
                    </a:cubicBezTo>
                    <a:cubicBezTo>
                      <a:pt x="5" y="116"/>
                      <a:pt x="11" y="120"/>
                      <a:pt x="17" y="123"/>
                    </a:cubicBezTo>
                    <a:cubicBezTo>
                      <a:pt x="28" y="130"/>
                      <a:pt x="39" y="135"/>
                      <a:pt x="51" y="138"/>
                    </a:cubicBezTo>
                    <a:cubicBezTo>
                      <a:pt x="57" y="103"/>
                      <a:pt x="72" y="69"/>
                      <a:pt x="94" y="39"/>
                    </a:cubicBezTo>
                    <a:cubicBezTo>
                      <a:pt x="96" y="37"/>
                      <a:pt x="97" y="35"/>
                      <a:pt x="99" y="33"/>
                    </a:cubicBezTo>
                    <a:cubicBezTo>
                      <a:pt x="93" y="29"/>
                      <a:pt x="87" y="24"/>
                      <a:pt x="80" y="20"/>
                    </a:cubicBezTo>
                    <a:cubicBezTo>
                      <a:pt x="59" y="7"/>
                      <a:pt x="36" y="0"/>
                      <a:pt x="17" y="0"/>
                    </a:cubicBezTo>
                  </a:path>
                </a:pathLst>
              </a:custGeom>
              <a:solidFill>
                <a:srgbClr val="1BCB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1" name="Freeform 152"/>
              <p:cNvSpPr/>
              <p:nvPr/>
            </p:nvSpPr>
            <p:spPr bwMode="auto">
              <a:xfrm>
                <a:off x="3002" y="2056"/>
                <a:ext cx="531" cy="564"/>
              </a:xfrm>
              <a:custGeom>
                <a:avLst/>
                <a:gdLst>
                  <a:gd name="T0" fmla="*/ 22 w 531"/>
                  <a:gd name="T1" fmla="*/ 564 h 564"/>
                  <a:gd name="T2" fmla="*/ 475 w 531"/>
                  <a:gd name="T3" fmla="*/ 548 h 564"/>
                  <a:gd name="T4" fmla="*/ 531 w 531"/>
                  <a:gd name="T5" fmla="*/ 249 h 564"/>
                  <a:gd name="T6" fmla="*/ 456 w 531"/>
                  <a:gd name="T7" fmla="*/ 0 h 564"/>
                  <a:gd name="T8" fmla="*/ 0 w 531"/>
                  <a:gd name="T9" fmla="*/ 16 h 564"/>
                  <a:gd name="T10" fmla="*/ 22 w 531"/>
                  <a:gd name="T11" fmla="*/ 56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1" h="564">
                    <a:moveTo>
                      <a:pt x="22" y="564"/>
                    </a:moveTo>
                    <a:lnTo>
                      <a:pt x="475" y="548"/>
                    </a:lnTo>
                    <a:lnTo>
                      <a:pt x="531" y="249"/>
                    </a:lnTo>
                    <a:lnTo>
                      <a:pt x="456" y="0"/>
                    </a:lnTo>
                    <a:lnTo>
                      <a:pt x="0" y="16"/>
                    </a:lnTo>
                    <a:lnTo>
                      <a:pt x="22" y="564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2" name="Freeform 153"/>
              <p:cNvSpPr/>
              <p:nvPr/>
            </p:nvSpPr>
            <p:spPr bwMode="auto">
              <a:xfrm>
                <a:off x="3002" y="2056"/>
                <a:ext cx="531" cy="564"/>
              </a:xfrm>
              <a:custGeom>
                <a:avLst/>
                <a:gdLst>
                  <a:gd name="T0" fmla="*/ 22 w 531"/>
                  <a:gd name="T1" fmla="*/ 564 h 564"/>
                  <a:gd name="T2" fmla="*/ 475 w 531"/>
                  <a:gd name="T3" fmla="*/ 548 h 564"/>
                  <a:gd name="T4" fmla="*/ 531 w 531"/>
                  <a:gd name="T5" fmla="*/ 249 h 564"/>
                  <a:gd name="T6" fmla="*/ 456 w 531"/>
                  <a:gd name="T7" fmla="*/ 0 h 564"/>
                  <a:gd name="T8" fmla="*/ 0 w 531"/>
                  <a:gd name="T9" fmla="*/ 16 h 564"/>
                  <a:gd name="T10" fmla="*/ 22 w 531"/>
                  <a:gd name="T11" fmla="*/ 56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1" h="564">
                    <a:moveTo>
                      <a:pt x="22" y="564"/>
                    </a:moveTo>
                    <a:lnTo>
                      <a:pt x="475" y="548"/>
                    </a:lnTo>
                    <a:lnTo>
                      <a:pt x="531" y="249"/>
                    </a:lnTo>
                    <a:lnTo>
                      <a:pt x="456" y="0"/>
                    </a:lnTo>
                    <a:lnTo>
                      <a:pt x="0" y="16"/>
                    </a:lnTo>
                    <a:lnTo>
                      <a:pt x="22" y="5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3" name="Freeform 154"/>
              <p:cNvSpPr/>
              <p:nvPr/>
            </p:nvSpPr>
            <p:spPr bwMode="auto">
              <a:xfrm>
                <a:off x="3189" y="2064"/>
                <a:ext cx="259" cy="543"/>
              </a:xfrm>
              <a:custGeom>
                <a:avLst/>
                <a:gdLst>
                  <a:gd name="T0" fmla="*/ 168 w 259"/>
                  <a:gd name="T1" fmla="*/ 543 h 543"/>
                  <a:gd name="T2" fmla="*/ 259 w 259"/>
                  <a:gd name="T3" fmla="*/ 540 h 543"/>
                  <a:gd name="T4" fmla="*/ 93 w 259"/>
                  <a:gd name="T5" fmla="*/ 0 h 543"/>
                  <a:gd name="T6" fmla="*/ 0 w 259"/>
                  <a:gd name="T7" fmla="*/ 2 h 543"/>
                  <a:gd name="T8" fmla="*/ 168 w 259"/>
                  <a:gd name="T9" fmla="*/ 543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543">
                    <a:moveTo>
                      <a:pt x="168" y="543"/>
                    </a:moveTo>
                    <a:lnTo>
                      <a:pt x="259" y="540"/>
                    </a:lnTo>
                    <a:lnTo>
                      <a:pt x="93" y="0"/>
                    </a:lnTo>
                    <a:lnTo>
                      <a:pt x="0" y="2"/>
                    </a:lnTo>
                    <a:lnTo>
                      <a:pt x="168" y="543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4" name="Freeform 155"/>
              <p:cNvSpPr/>
              <p:nvPr/>
            </p:nvSpPr>
            <p:spPr bwMode="auto">
              <a:xfrm>
                <a:off x="3189" y="2064"/>
                <a:ext cx="259" cy="543"/>
              </a:xfrm>
              <a:custGeom>
                <a:avLst/>
                <a:gdLst>
                  <a:gd name="T0" fmla="*/ 168 w 259"/>
                  <a:gd name="T1" fmla="*/ 543 h 543"/>
                  <a:gd name="T2" fmla="*/ 259 w 259"/>
                  <a:gd name="T3" fmla="*/ 540 h 543"/>
                  <a:gd name="T4" fmla="*/ 93 w 259"/>
                  <a:gd name="T5" fmla="*/ 0 h 543"/>
                  <a:gd name="T6" fmla="*/ 0 w 259"/>
                  <a:gd name="T7" fmla="*/ 2 h 543"/>
                  <a:gd name="T8" fmla="*/ 168 w 259"/>
                  <a:gd name="T9" fmla="*/ 543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543">
                    <a:moveTo>
                      <a:pt x="168" y="543"/>
                    </a:moveTo>
                    <a:lnTo>
                      <a:pt x="259" y="540"/>
                    </a:lnTo>
                    <a:lnTo>
                      <a:pt x="93" y="0"/>
                    </a:lnTo>
                    <a:lnTo>
                      <a:pt x="0" y="2"/>
                    </a:lnTo>
                    <a:lnTo>
                      <a:pt x="168" y="54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5" name="Freeform 156"/>
              <p:cNvSpPr/>
              <p:nvPr/>
            </p:nvSpPr>
            <p:spPr bwMode="auto">
              <a:xfrm>
                <a:off x="3029" y="2069"/>
                <a:ext cx="259" cy="546"/>
              </a:xfrm>
              <a:custGeom>
                <a:avLst/>
                <a:gdLst>
                  <a:gd name="T0" fmla="*/ 0 w 259"/>
                  <a:gd name="T1" fmla="*/ 3 h 546"/>
                  <a:gd name="T2" fmla="*/ 165 w 259"/>
                  <a:gd name="T3" fmla="*/ 546 h 546"/>
                  <a:gd name="T4" fmla="*/ 259 w 259"/>
                  <a:gd name="T5" fmla="*/ 541 h 546"/>
                  <a:gd name="T6" fmla="*/ 91 w 259"/>
                  <a:gd name="T7" fmla="*/ 0 h 546"/>
                  <a:gd name="T8" fmla="*/ 0 w 259"/>
                  <a:gd name="T9" fmla="*/ 3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546">
                    <a:moveTo>
                      <a:pt x="0" y="3"/>
                    </a:moveTo>
                    <a:lnTo>
                      <a:pt x="165" y="546"/>
                    </a:lnTo>
                    <a:lnTo>
                      <a:pt x="259" y="541"/>
                    </a:lnTo>
                    <a:lnTo>
                      <a:pt x="9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6" name="Freeform 157"/>
              <p:cNvSpPr/>
              <p:nvPr/>
            </p:nvSpPr>
            <p:spPr bwMode="auto">
              <a:xfrm>
                <a:off x="3029" y="2069"/>
                <a:ext cx="259" cy="546"/>
              </a:xfrm>
              <a:custGeom>
                <a:avLst/>
                <a:gdLst>
                  <a:gd name="T0" fmla="*/ 0 w 259"/>
                  <a:gd name="T1" fmla="*/ 3 h 546"/>
                  <a:gd name="T2" fmla="*/ 165 w 259"/>
                  <a:gd name="T3" fmla="*/ 546 h 546"/>
                  <a:gd name="T4" fmla="*/ 259 w 259"/>
                  <a:gd name="T5" fmla="*/ 541 h 546"/>
                  <a:gd name="T6" fmla="*/ 91 w 259"/>
                  <a:gd name="T7" fmla="*/ 0 h 546"/>
                  <a:gd name="T8" fmla="*/ 0 w 259"/>
                  <a:gd name="T9" fmla="*/ 3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546">
                    <a:moveTo>
                      <a:pt x="0" y="3"/>
                    </a:moveTo>
                    <a:lnTo>
                      <a:pt x="165" y="546"/>
                    </a:lnTo>
                    <a:lnTo>
                      <a:pt x="259" y="541"/>
                    </a:lnTo>
                    <a:lnTo>
                      <a:pt x="91" y="0"/>
                    </a:lnTo>
                    <a:lnTo>
                      <a:pt x="0" y="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7" name="Freeform 158"/>
              <p:cNvSpPr/>
              <p:nvPr/>
            </p:nvSpPr>
            <p:spPr bwMode="auto">
              <a:xfrm>
                <a:off x="3952" y="2489"/>
                <a:ext cx="40" cy="38"/>
              </a:xfrm>
              <a:custGeom>
                <a:avLst/>
                <a:gdLst>
                  <a:gd name="T0" fmla="*/ 0 w 15"/>
                  <a:gd name="T1" fmla="*/ 0 h 14"/>
                  <a:gd name="T2" fmla="*/ 3 w 15"/>
                  <a:gd name="T3" fmla="*/ 8 h 14"/>
                  <a:gd name="T4" fmla="*/ 15 w 15"/>
                  <a:gd name="T5" fmla="*/ 14 h 14"/>
                  <a:gd name="T6" fmla="*/ 0 w 15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4">
                    <a:moveTo>
                      <a:pt x="0" y="0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7" y="10"/>
                      <a:pt x="11" y="12"/>
                      <a:pt x="15" y="14"/>
                    </a:cubicBezTo>
                    <a:cubicBezTo>
                      <a:pt x="12" y="7"/>
                      <a:pt x="6" y="3"/>
                      <a:pt x="0" y="0"/>
                    </a:cubicBezTo>
                  </a:path>
                </a:pathLst>
              </a:custGeom>
              <a:solidFill>
                <a:srgbClr val="0F8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8" name="Freeform 159"/>
              <p:cNvSpPr/>
              <p:nvPr/>
            </p:nvSpPr>
            <p:spPr bwMode="auto">
              <a:xfrm>
                <a:off x="2544" y="3442"/>
                <a:ext cx="682" cy="163"/>
              </a:xfrm>
              <a:custGeom>
                <a:avLst/>
                <a:gdLst>
                  <a:gd name="T0" fmla="*/ 244 w 256"/>
                  <a:gd name="T1" fmla="*/ 0 h 61"/>
                  <a:gd name="T2" fmla="*/ 132 w 256"/>
                  <a:gd name="T3" fmla="*/ 44 h 61"/>
                  <a:gd name="T4" fmla="*/ 107 w 256"/>
                  <a:gd name="T5" fmla="*/ 45 h 61"/>
                  <a:gd name="T6" fmla="*/ 8 w 256"/>
                  <a:gd name="T7" fmla="*/ 25 h 61"/>
                  <a:gd name="T8" fmla="*/ 0 w 256"/>
                  <a:gd name="T9" fmla="*/ 29 h 61"/>
                  <a:gd name="T10" fmla="*/ 123 w 256"/>
                  <a:gd name="T11" fmla="*/ 61 h 61"/>
                  <a:gd name="T12" fmla="*/ 148 w 256"/>
                  <a:gd name="T13" fmla="*/ 60 h 61"/>
                  <a:gd name="T14" fmla="*/ 256 w 256"/>
                  <a:gd name="T15" fmla="*/ 19 h 61"/>
                  <a:gd name="T16" fmla="*/ 244 w 256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6" h="61">
                    <a:moveTo>
                      <a:pt x="244" y="0"/>
                    </a:moveTo>
                    <a:cubicBezTo>
                      <a:pt x="215" y="21"/>
                      <a:pt x="181" y="39"/>
                      <a:pt x="132" y="44"/>
                    </a:cubicBezTo>
                    <a:cubicBezTo>
                      <a:pt x="124" y="45"/>
                      <a:pt x="115" y="45"/>
                      <a:pt x="107" y="45"/>
                    </a:cubicBezTo>
                    <a:cubicBezTo>
                      <a:pt x="72" y="45"/>
                      <a:pt x="38" y="38"/>
                      <a:pt x="8" y="25"/>
                    </a:cubicBezTo>
                    <a:cubicBezTo>
                      <a:pt x="5" y="26"/>
                      <a:pt x="3" y="28"/>
                      <a:pt x="0" y="29"/>
                    </a:cubicBezTo>
                    <a:cubicBezTo>
                      <a:pt x="36" y="50"/>
                      <a:pt x="78" y="61"/>
                      <a:pt x="123" y="61"/>
                    </a:cubicBezTo>
                    <a:cubicBezTo>
                      <a:pt x="131" y="61"/>
                      <a:pt x="140" y="61"/>
                      <a:pt x="148" y="60"/>
                    </a:cubicBezTo>
                    <a:cubicBezTo>
                      <a:pt x="194" y="55"/>
                      <a:pt x="228" y="39"/>
                      <a:pt x="256" y="19"/>
                    </a:cubicBezTo>
                    <a:cubicBezTo>
                      <a:pt x="252" y="13"/>
                      <a:pt x="248" y="7"/>
                      <a:pt x="244" y="0"/>
                    </a:cubicBezTo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9" name="Freeform 160"/>
              <p:cNvSpPr/>
              <p:nvPr/>
            </p:nvSpPr>
            <p:spPr bwMode="auto">
              <a:xfrm>
                <a:off x="2493" y="3479"/>
                <a:ext cx="72" cy="41"/>
              </a:xfrm>
              <a:custGeom>
                <a:avLst/>
                <a:gdLst>
                  <a:gd name="T0" fmla="*/ 5 w 27"/>
                  <a:gd name="T1" fmla="*/ 0 h 15"/>
                  <a:gd name="T2" fmla="*/ 0 w 27"/>
                  <a:gd name="T3" fmla="*/ 3 h 15"/>
                  <a:gd name="T4" fmla="*/ 19 w 27"/>
                  <a:gd name="T5" fmla="*/ 15 h 15"/>
                  <a:gd name="T6" fmla="*/ 27 w 27"/>
                  <a:gd name="T7" fmla="*/ 11 h 15"/>
                  <a:gd name="T8" fmla="*/ 5 w 27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5">
                    <a:moveTo>
                      <a:pt x="5" y="0"/>
                    </a:moveTo>
                    <a:cubicBezTo>
                      <a:pt x="3" y="1"/>
                      <a:pt x="2" y="2"/>
                      <a:pt x="0" y="3"/>
                    </a:cubicBezTo>
                    <a:cubicBezTo>
                      <a:pt x="6" y="7"/>
                      <a:pt x="13" y="11"/>
                      <a:pt x="19" y="15"/>
                    </a:cubicBezTo>
                    <a:cubicBezTo>
                      <a:pt x="22" y="14"/>
                      <a:pt x="24" y="12"/>
                      <a:pt x="27" y="11"/>
                    </a:cubicBezTo>
                    <a:cubicBezTo>
                      <a:pt x="20" y="8"/>
                      <a:pt x="12" y="4"/>
                      <a:pt x="5" y="0"/>
                    </a:cubicBezTo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0" name="Freeform 161"/>
              <p:cNvSpPr/>
              <p:nvPr/>
            </p:nvSpPr>
            <p:spPr bwMode="auto">
              <a:xfrm>
                <a:off x="2392" y="3396"/>
                <a:ext cx="114" cy="91"/>
              </a:xfrm>
              <a:custGeom>
                <a:avLst/>
                <a:gdLst>
                  <a:gd name="T0" fmla="*/ 0 w 43"/>
                  <a:gd name="T1" fmla="*/ 0 h 34"/>
                  <a:gd name="T2" fmla="*/ 38 w 43"/>
                  <a:gd name="T3" fmla="*/ 34 h 34"/>
                  <a:gd name="T4" fmla="*/ 43 w 43"/>
                  <a:gd name="T5" fmla="*/ 31 h 34"/>
                  <a:gd name="T6" fmla="*/ 0 w 43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4">
                    <a:moveTo>
                      <a:pt x="0" y="0"/>
                    </a:moveTo>
                    <a:cubicBezTo>
                      <a:pt x="12" y="13"/>
                      <a:pt x="24" y="24"/>
                      <a:pt x="38" y="34"/>
                    </a:cubicBezTo>
                    <a:cubicBezTo>
                      <a:pt x="40" y="33"/>
                      <a:pt x="41" y="32"/>
                      <a:pt x="43" y="31"/>
                    </a:cubicBezTo>
                    <a:cubicBezTo>
                      <a:pt x="28" y="22"/>
                      <a:pt x="13" y="12"/>
                      <a:pt x="0" y="0"/>
                    </a:cubicBezTo>
                  </a:path>
                </a:pathLst>
              </a:custGeom>
              <a:solidFill>
                <a:srgbClr val="0F8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1" name="Freeform 162"/>
              <p:cNvSpPr/>
              <p:nvPr/>
            </p:nvSpPr>
            <p:spPr bwMode="auto">
              <a:xfrm>
                <a:off x="2175" y="2318"/>
                <a:ext cx="1884" cy="1244"/>
              </a:xfrm>
              <a:custGeom>
                <a:avLst/>
                <a:gdLst>
                  <a:gd name="T0" fmla="*/ 703 w 706"/>
                  <a:gd name="T1" fmla="*/ 152 h 465"/>
                  <a:gd name="T2" fmla="*/ 665 w 706"/>
                  <a:gd name="T3" fmla="*/ 63 h 465"/>
                  <a:gd name="T4" fmla="*/ 641 w 706"/>
                  <a:gd name="T5" fmla="*/ 47 h 465"/>
                  <a:gd name="T6" fmla="*/ 637 w 706"/>
                  <a:gd name="T7" fmla="*/ 47 h 465"/>
                  <a:gd name="T8" fmla="*/ 572 w 706"/>
                  <a:gd name="T9" fmla="*/ 56 h 465"/>
                  <a:gd name="T10" fmla="*/ 572 w 706"/>
                  <a:gd name="T11" fmla="*/ 56 h 465"/>
                  <a:gd name="T12" fmla="*/ 538 w 706"/>
                  <a:gd name="T13" fmla="*/ 61 h 465"/>
                  <a:gd name="T14" fmla="*/ 512 w 706"/>
                  <a:gd name="T15" fmla="*/ 65 h 465"/>
                  <a:gd name="T16" fmla="*/ 478 w 706"/>
                  <a:gd name="T17" fmla="*/ 70 h 465"/>
                  <a:gd name="T18" fmla="*/ 477 w 706"/>
                  <a:gd name="T19" fmla="*/ 70 h 465"/>
                  <a:gd name="T20" fmla="*/ 475 w 706"/>
                  <a:gd name="T21" fmla="*/ 70 h 465"/>
                  <a:gd name="T22" fmla="*/ 440 w 706"/>
                  <a:gd name="T23" fmla="*/ 62 h 465"/>
                  <a:gd name="T24" fmla="*/ 372 w 706"/>
                  <a:gd name="T25" fmla="*/ 36 h 465"/>
                  <a:gd name="T26" fmla="*/ 246 w 706"/>
                  <a:gd name="T27" fmla="*/ 0 h 465"/>
                  <a:gd name="T28" fmla="*/ 205 w 706"/>
                  <a:gd name="T29" fmla="*/ 4 h 465"/>
                  <a:gd name="T30" fmla="*/ 53 w 706"/>
                  <a:gd name="T31" fmla="*/ 96 h 465"/>
                  <a:gd name="T32" fmla="*/ 9 w 706"/>
                  <a:gd name="T33" fmla="*/ 267 h 465"/>
                  <a:gd name="T34" fmla="*/ 245 w 706"/>
                  <a:gd name="T35" fmla="*/ 465 h 465"/>
                  <a:gd name="T36" fmla="*/ 270 w 706"/>
                  <a:gd name="T37" fmla="*/ 464 h 465"/>
                  <a:gd name="T38" fmla="*/ 423 w 706"/>
                  <a:gd name="T39" fmla="*/ 386 h 465"/>
                  <a:gd name="T40" fmla="*/ 480 w 706"/>
                  <a:gd name="T41" fmla="*/ 342 h 465"/>
                  <a:gd name="T42" fmla="*/ 511 w 706"/>
                  <a:gd name="T43" fmla="*/ 325 h 465"/>
                  <a:gd name="T44" fmla="*/ 592 w 706"/>
                  <a:gd name="T45" fmla="*/ 313 h 465"/>
                  <a:gd name="T46" fmla="*/ 603 w 706"/>
                  <a:gd name="T47" fmla="*/ 312 h 465"/>
                  <a:gd name="T48" fmla="*/ 632 w 706"/>
                  <a:gd name="T49" fmla="*/ 307 h 465"/>
                  <a:gd name="T50" fmla="*/ 663 w 706"/>
                  <a:gd name="T51" fmla="*/ 303 h 465"/>
                  <a:gd name="T52" fmla="*/ 663 w 706"/>
                  <a:gd name="T53" fmla="*/ 303 h 465"/>
                  <a:gd name="T54" fmla="*/ 674 w 706"/>
                  <a:gd name="T55" fmla="*/ 301 h 465"/>
                  <a:gd name="T56" fmla="*/ 696 w 706"/>
                  <a:gd name="T57" fmla="*/ 278 h 465"/>
                  <a:gd name="T58" fmla="*/ 705 w 706"/>
                  <a:gd name="T59" fmla="*/ 165 h 465"/>
                  <a:gd name="T60" fmla="*/ 703 w 706"/>
                  <a:gd name="T61" fmla="*/ 152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06" h="465">
                    <a:moveTo>
                      <a:pt x="703" y="152"/>
                    </a:moveTo>
                    <a:cubicBezTo>
                      <a:pt x="665" y="63"/>
                      <a:pt x="665" y="63"/>
                      <a:pt x="665" y="63"/>
                    </a:cubicBezTo>
                    <a:cubicBezTo>
                      <a:pt x="661" y="53"/>
                      <a:pt x="651" y="47"/>
                      <a:pt x="641" y="47"/>
                    </a:cubicBezTo>
                    <a:cubicBezTo>
                      <a:pt x="640" y="47"/>
                      <a:pt x="638" y="47"/>
                      <a:pt x="637" y="47"/>
                    </a:cubicBezTo>
                    <a:cubicBezTo>
                      <a:pt x="572" y="56"/>
                      <a:pt x="572" y="56"/>
                      <a:pt x="572" y="56"/>
                    </a:cubicBezTo>
                    <a:cubicBezTo>
                      <a:pt x="572" y="56"/>
                      <a:pt x="572" y="56"/>
                      <a:pt x="572" y="56"/>
                    </a:cubicBezTo>
                    <a:cubicBezTo>
                      <a:pt x="538" y="61"/>
                      <a:pt x="538" y="61"/>
                      <a:pt x="538" y="61"/>
                    </a:cubicBezTo>
                    <a:cubicBezTo>
                      <a:pt x="512" y="65"/>
                      <a:pt x="512" y="65"/>
                      <a:pt x="512" y="65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0"/>
                      <a:pt x="477" y="70"/>
                      <a:pt x="477" y="70"/>
                    </a:cubicBezTo>
                    <a:cubicBezTo>
                      <a:pt x="475" y="70"/>
                      <a:pt x="475" y="70"/>
                      <a:pt x="475" y="70"/>
                    </a:cubicBezTo>
                    <a:cubicBezTo>
                      <a:pt x="461" y="67"/>
                      <a:pt x="451" y="65"/>
                      <a:pt x="440" y="62"/>
                    </a:cubicBezTo>
                    <a:cubicBezTo>
                      <a:pt x="416" y="57"/>
                      <a:pt x="395" y="47"/>
                      <a:pt x="372" y="36"/>
                    </a:cubicBezTo>
                    <a:cubicBezTo>
                      <a:pt x="335" y="19"/>
                      <a:pt x="297" y="0"/>
                      <a:pt x="246" y="0"/>
                    </a:cubicBezTo>
                    <a:cubicBezTo>
                      <a:pt x="232" y="0"/>
                      <a:pt x="219" y="2"/>
                      <a:pt x="205" y="4"/>
                    </a:cubicBezTo>
                    <a:cubicBezTo>
                      <a:pt x="144" y="16"/>
                      <a:pt x="90" y="48"/>
                      <a:pt x="53" y="96"/>
                    </a:cubicBezTo>
                    <a:cubicBezTo>
                      <a:pt x="16" y="145"/>
                      <a:pt x="0" y="206"/>
                      <a:pt x="9" y="267"/>
                    </a:cubicBezTo>
                    <a:cubicBezTo>
                      <a:pt x="25" y="382"/>
                      <a:pt x="125" y="465"/>
                      <a:pt x="245" y="465"/>
                    </a:cubicBezTo>
                    <a:cubicBezTo>
                      <a:pt x="253" y="465"/>
                      <a:pt x="262" y="465"/>
                      <a:pt x="270" y="464"/>
                    </a:cubicBezTo>
                    <a:cubicBezTo>
                      <a:pt x="343" y="457"/>
                      <a:pt x="386" y="419"/>
                      <a:pt x="423" y="386"/>
                    </a:cubicBezTo>
                    <a:cubicBezTo>
                      <a:pt x="441" y="370"/>
                      <a:pt x="459" y="354"/>
                      <a:pt x="480" y="342"/>
                    </a:cubicBezTo>
                    <a:cubicBezTo>
                      <a:pt x="492" y="335"/>
                      <a:pt x="502" y="329"/>
                      <a:pt x="511" y="325"/>
                    </a:cubicBezTo>
                    <a:cubicBezTo>
                      <a:pt x="592" y="313"/>
                      <a:pt x="592" y="313"/>
                      <a:pt x="592" y="313"/>
                    </a:cubicBezTo>
                    <a:cubicBezTo>
                      <a:pt x="603" y="312"/>
                      <a:pt x="603" y="312"/>
                      <a:pt x="603" y="312"/>
                    </a:cubicBezTo>
                    <a:cubicBezTo>
                      <a:pt x="632" y="307"/>
                      <a:pt x="632" y="307"/>
                      <a:pt x="632" y="307"/>
                    </a:cubicBezTo>
                    <a:cubicBezTo>
                      <a:pt x="663" y="303"/>
                      <a:pt x="663" y="303"/>
                      <a:pt x="663" y="303"/>
                    </a:cubicBezTo>
                    <a:cubicBezTo>
                      <a:pt x="663" y="303"/>
                      <a:pt x="663" y="303"/>
                      <a:pt x="663" y="303"/>
                    </a:cubicBezTo>
                    <a:cubicBezTo>
                      <a:pt x="674" y="301"/>
                      <a:pt x="674" y="301"/>
                      <a:pt x="674" y="301"/>
                    </a:cubicBezTo>
                    <a:cubicBezTo>
                      <a:pt x="686" y="300"/>
                      <a:pt x="695" y="290"/>
                      <a:pt x="696" y="278"/>
                    </a:cubicBezTo>
                    <a:cubicBezTo>
                      <a:pt x="705" y="165"/>
                      <a:pt x="705" y="165"/>
                      <a:pt x="705" y="165"/>
                    </a:cubicBezTo>
                    <a:cubicBezTo>
                      <a:pt x="706" y="160"/>
                      <a:pt x="705" y="156"/>
                      <a:pt x="703" y="15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2" name="Freeform 163"/>
              <p:cNvSpPr/>
              <p:nvPr/>
            </p:nvSpPr>
            <p:spPr bwMode="auto">
              <a:xfrm>
                <a:off x="2223" y="2350"/>
                <a:ext cx="1617" cy="1170"/>
              </a:xfrm>
              <a:custGeom>
                <a:avLst/>
                <a:gdLst>
                  <a:gd name="T0" fmla="*/ 191 w 606"/>
                  <a:gd name="T1" fmla="*/ 18 h 437"/>
                  <a:gd name="T2" fmla="*/ 17 w 606"/>
                  <a:gd name="T3" fmla="*/ 251 h 437"/>
                  <a:gd name="T4" fmla="*/ 250 w 606"/>
                  <a:gd name="T5" fmla="*/ 426 h 437"/>
                  <a:gd name="T6" fmla="*/ 449 w 606"/>
                  <a:gd name="T7" fmla="*/ 307 h 437"/>
                  <a:gd name="T8" fmla="*/ 597 w 606"/>
                  <a:gd name="T9" fmla="*/ 168 h 437"/>
                  <a:gd name="T10" fmla="*/ 416 w 606"/>
                  <a:gd name="T11" fmla="*/ 76 h 437"/>
                  <a:gd name="T12" fmla="*/ 191 w 606"/>
                  <a:gd name="T13" fmla="*/ 18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6" h="437">
                    <a:moveTo>
                      <a:pt x="191" y="18"/>
                    </a:moveTo>
                    <a:cubicBezTo>
                      <a:pt x="79" y="39"/>
                      <a:pt x="0" y="139"/>
                      <a:pt x="17" y="251"/>
                    </a:cubicBezTo>
                    <a:cubicBezTo>
                      <a:pt x="33" y="364"/>
                      <a:pt x="137" y="437"/>
                      <a:pt x="250" y="426"/>
                    </a:cubicBezTo>
                    <a:cubicBezTo>
                      <a:pt x="348" y="416"/>
                      <a:pt x="381" y="346"/>
                      <a:pt x="449" y="307"/>
                    </a:cubicBezTo>
                    <a:cubicBezTo>
                      <a:pt x="557" y="246"/>
                      <a:pt x="606" y="232"/>
                      <a:pt x="597" y="168"/>
                    </a:cubicBezTo>
                    <a:cubicBezTo>
                      <a:pt x="587" y="104"/>
                      <a:pt x="536" y="105"/>
                      <a:pt x="416" y="76"/>
                    </a:cubicBezTo>
                    <a:cubicBezTo>
                      <a:pt x="340" y="58"/>
                      <a:pt x="289" y="0"/>
                      <a:pt x="191" y="18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3" name="Freeform 164"/>
              <p:cNvSpPr/>
              <p:nvPr/>
            </p:nvSpPr>
            <p:spPr bwMode="auto">
              <a:xfrm>
                <a:off x="2432" y="3067"/>
                <a:ext cx="525" cy="362"/>
              </a:xfrm>
              <a:custGeom>
                <a:avLst/>
                <a:gdLst>
                  <a:gd name="T0" fmla="*/ 70 w 197"/>
                  <a:gd name="T1" fmla="*/ 0 h 135"/>
                  <a:gd name="T2" fmla="*/ 14 w 197"/>
                  <a:gd name="T3" fmla="*/ 28 h 135"/>
                  <a:gd name="T4" fmla="*/ 72 w 197"/>
                  <a:gd name="T5" fmla="*/ 122 h 135"/>
                  <a:gd name="T6" fmla="*/ 127 w 197"/>
                  <a:gd name="T7" fmla="*/ 135 h 135"/>
                  <a:gd name="T8" fmla="*/ 182 w 197"/>
                  <a:gd name="T9" fmla="*/ 108 h 135"/>
                  <a:gd name="T10" fmla="*/ 124 w 197"/>
                  <a:gd name="T11" fmla="*/ 13 h 135"/>
                  <a:gd name="T12" fmla="*/ 70 w 197"/>
                  <a:gd name="T1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35">
                    <a:moveTo>
                      <a:pt x="70" y="0"/>
                    </a:moveTo>
                    <a:cubicBezTo>
                      <a:pt x="44" y="0"/>
                      <a:pt x="23" y="9"/>
                      <a:pt x="14" y="28"/>
                    </a:cubicBezTo>
                    <a:cubicBezTo>
                      <a:pt x="0" y="58"/>
                      <a:pt x="26" y="100"/>
                      <a:pt x="72" y="122"/>
                    </a:cubicBezTo>
                    <a:cubicBezTo>
                      <a:pt x="91" y="131"/>
                      <a:pt x="110" y="135"/>
                      <a:pt x="127" y="135"/>
                    </a:cubicBezTo>
                    <a:cubicBezTo>
                      <a:pt x="153" y="135"/>
                      <a:pt x="174" y="126"/>
                      <a:pt x="182" y="108"/>
                    </a:cubicBezTo>
                    <a:cubicBezTo>
                      <a:pt x="197" y="77"/>
                      <a:pt x="171" y="35"/>
                      <a:pt x="124" y="13"/>
                    </a:cubicBezTo>
                    <a:cubicBezTo>
                      <a:pt x="106" y="4"/>
                      <a:pt x="87" y="0"/>
                      <a:pt x="70" y="0"/>
                    </a:cubicBezTo>
                  </a:path>
                </a:pathLst>
              </a:custGeom>
              <a:solidFill>
                <a:srgbClr val="1BCB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4" name="Freeform 165"/>
              <p:cNvSpPr/>
              <p:nvPr/>
            </p:nvSpPr>
            <p:spPr bwMode="auto">
              <a:xfrm>
                <a:off x="3434" y="2513"/>
                <a:ext cx="553" cy="608"/>
              </a:xfrm>
              <a:custGeom>
                <a:avLst/>
                <a:gdLst>
                  <a:gd name="T0" fmla="*/ 78 w 553"/>
                  <a:gd name="T1" fmla="*/ 608 h 608"/>
                  <a:gd name="T2" fmla="*/ 529 w 553"/>
                  <a:gd name="T3" fmla="*/ 544 h 608"/>
                  <a:gd name="T4" fmla="*/ 553 w 553"/>
                  <a:gd name="T5" fmla="*/ 241 h 608"/>
                  <a:gd name="T6" fmla="*/ 451 w 553"/>
                  <a:gd name="T7" fmla="*/ 0 h 608"/>
                  <a:gd name="T8" fmla="*/ 0 w 553"/>
                  <a:gd name="T9" fmla="*/ 65 h 608"/>
                  <a:gd name="T10" fmla="*/ 78 w 553"/>
                  <a:gd name="T11" fmla="*/ 608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3" h="608">
                    <a:moveTo>
                      <a:pt x="78" y="608"/>
                    </a:moveTo>
                    <a:lnTo>
                      <a:pt x="529" y="544"/>
                    </a:lnTo>
                    <a:lnTo>
                      <a:pt x="553" y="241"/>
                    </a:lnTo>
                    <a:lnTo>
                      <a:pt x="451" y="0"/>
                    </a:lnTo>
                    <a:lnTo>
                      <a:pt x="0" y="65"/>
                    </a:lnTo>
                    <a:lnTo>
                      <a:pt x="78" y="608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5" name="Freeform 166"/>
              <p:cNvSpPr/>
              <p:nvPr/>
            </p:nvSpPr>
            <p:spPr bwMode="auto">
              <a:xfrm>
                <a:off x="3434" y="2513"/>
                <a:ext cx="553" cy="608"/>
              </a:xfrm>
              <a:custGeom>
                <a:avLst/>
                <a:gdLst>
                  <a:gd name="T0" fmla="*/ 78 w 553"/>
                  <a:gd name="T1" fmla="*/ 608 h 608"/>
                  <a:gd name="T2" fmla="*/ 529 w 553"/>
                  <a:gd name="T3" fmla="*/ 544 h 608"/>
                  <a:gd name="T4" fmla="*/ 553 w 553"/>
                  <a:gd name="T5" fmla="*/ 241 h 608"/>
                  <a:gd name="T6" fmla="*/ 451 w 553"/>
                  <a:gd name="T7" fmla="*/ 0 h 608"/>
                  <a:gd name="T8" fmla="*/ 0 w 553"/>
                  <a:gd name="T9" fmla="*/ 65 h 608"/>
                  <a:gd name="T10" fmla="*/ 78 w 553"/>
                  <a:gd name="T11" fmla="*/ 608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3" h="608">
                    <a:moveTo>
                      <a:pt x="78" y="608"/>
                    </a:moveTo>
                    <a:lnTo>
                      <a:pt x="529" y="544"/>
                    </a:lnTo>
                    <a:lnTo>
                      <a:pt x="553" y="241"/>
                    </a:lnTo>
                    <a:lnTo>
                      <a:pt x="451" y="0"/>
                    </a:lnTo>
                    <a:lnTo>
                      <a:pt x="0" y="65"/>
                    </a:lnTo>
                    <a:lnTo>
                      <a:pt x="78" y="60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6" name="Freeform 167"/>
              <p:cNvSpPr/>
              <p:nvPr/>
            </p:nvSpPr>
            <p:spPr bwMode="auto">
              <a:xfrm>
                <a:off x="3621" y="2537"/>
                <a:ext cx="312" cy="536"/>
              </a:xfrm>
              <a:custGeom>
                <a:avLst/>
                <a:gdLst>
                  <a:gd name="T0" fmla="*/ 222 w 312"/>
                  <a:gd name="T1" fmla="*/ 536 h 536"/>
                  <a:gd name="T2" fmla="*/ 312 w 312"/>
                  <a:gd name="T3" fmla="*/ 522 h 536"/>
                  <a:gd name="T4" fmla="*/ 91 w 312"/>
                  <a:gd name="T5" fmla="*/ 0 h 536"/>
                  <a:gd name="T6" fmla="*/ 0 w 312"/>
                  <a:gd name="T7" fmla="*/ 14 h 536"/>
                  <a:gd name="T8" fmla="*/ 222 w 312"/>
                  <a:gd name="T9" fmla="*/ 53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2" h="536">
                    <a:moveTo>
                      <a:pt x="222" y="536"/>
                    </a:moveTo>
                    <a:lnTo>
                      <a:pt x="312" y="522"/>
                    </a:lnTo>
                    <a:lnTo>
                      <a:pt x="91" y="0"/>
                    </a:lnTo>
                    <a:lnTo>
                      <a:pt x="0" y="14"/>
                    </a:lnTo>
                    <a:lnTo>
                      <a:pt x="222" y="536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7" name="Freeform 168"/>
              <p:cNvSpPr/>
              <p:nvPr/>
            </p:nvSpPr>
            <p:spPr bwMode="auto">
              <a:xfrm>
                <a:off x="3621" y="2537"/>
                <a:ext cx="312" cy="536"/>
              </a:xfrm>
              <a:custGeom>
                <a:avLst/>
                <a:gdLst>
                  <a:gd name="T0" fmla="*/ 222 w 312"/>
                  <a:gd name="T1" fmla="*/ 536 h 536"/>
                  <a:gd name="T2" fmla="*/ 312 w 312"/>
                  <a:gd name="T3" fmla="*/ 522 h 536"/>
                  <a:gd name="T4" fmla="*/ 91 w 312"/>
                  <a:gd name="T5" fmla="*/ 0 h 536"/>
                  <a:gd name="T6" fmla="*/ 0 w 312"/>
                  <a:gd name="T7" fmla="*/ 14 h 536"/>
                  <a:gd name="T8" fmla="*/ 222 w 312"/>
                  <a:gd name="T9" fmla="*/ 53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2" h="536">
                    <a:moveTo>
                      <a:pt x="222" y="536"/>
                    </a:moveTo>
                    <a:lnTo>
                      <a:pt x="312" y="522"/>
                    </a:lnTo>
                    <a:lnTo>
                      <a:pt x="91" y="0"/>
                    </a:lnTo>
                    <a:lnTo>
                      <a:pt x="0" y="14"/>
                    </a:lnTo>
                    <a:lnTo>
                      <a:pt x="222" y="53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8" name="Freeform 169"/>
              <p:cNvSpPr/>
              <p:nvPr/>
            </p:nvSpPr>
            <p:spPr bwMode="auto">
              <a:xfrm>
                <a:off x="3461" y="2561"/>
                <a:ext cx="312" cy="536"/>
              </a:xfrm>
              <a:custGeom>
                <a:avLst/>
                <a:gdLst>
                  <a:gd name="T0" fmla="*/ 0 w 312"/>
                  <a:gd name="T1" fmla="*/ 14 h 536"/>
                  <a:gd name="T2" fmla="*/ 222 w 312"/>
                  <a:gd name="T3" fmla="*/ 536 h 536"/>
                  <a:gd name="T4" fmla="*/ 312 w 312"/>
                  <a:gd name="T5" fmla="*/ 522 h 536"/>
                  <a:gd name="T6" fmla="*/ 91 w 312"/>
                  <a:gd name="T7" fmla="*/ 0 h 536"/>
                  <a:gd name="T8" fmla="*/ 0 w 312"/>
                  <a:gd name="T9" fmla="*/ 14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2" h="536">
                    <a:moveTo>
                      <a:pt x="0" y="14"/>
                    </a:moveTo>
                    <a:lnTo>
                      <a:pt x="222" y="536"/>
                    </a:lnTo>
                    <a:lnTo>
                      <a:pt x="312" y="522"/>
                    </a:lnTo>
                    <a:lnTo>
                      <a:pt x="91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9" name="Freeform 170"/>
              <p:cNvSpPr/>
              <p:nvPr/>
            </p:nvSpPr>
            <p:spPr bwMode="auto">
              <a:xfrm>
                <a:off x="3461" y="2561"/>
                <a:ext cx="312" cy="536"/>
              </a:xfrm>
              <a:custGeom>
                <a:avLst/>
                <a:gdLst>
                  <a:gd name="T0" fmla="*/ 0 w 312"/>
                  <a:gd name="T1" fmla="*/ 14 h 536"/>
                  <a:gd name="T2" fmla="*/ 222 w 312"/>
                  <a:gd name="T3" fmla="*/ 536 h 536"/>
                  <a:gd name="T4" fmla="*/ 312 w 312"/>
                  <a:gd name="T5" fmla="*/ 522 h 536"/>
                  <a:gd name="T6" fmla="*/ 91 w 312"/>
                  <a:gd name="T7" fmla="*/ 0 h 536"/>
                  <a:gd name="T8" fmla="*/ 0 w 312"/>
                  <a:gd name="T9" fmla="*/ 14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2" h="536">
                    <a:moveTo>
                      <a:pt x="0" y="14"/>
                    </a:moveTo>
                    <a:lnTo>
                      <a:pt x="222" y="536"/>
                    </a:lnTo>
                    <a:lnTo>
                      <a:pt x="312" y="522"/>
                    </a:lnTo>
                    <a:lnTo>
                      <a:pt x="91" y="0"/>
                    </a:lnTo>
                    <a:lnTo>
                      <a:pt x="0" y="1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0" name="Freeform 171"/>
              <p:cNvSpPr/>
              <p:nvPr/>
            </p:nvSpPr>
            <p:spPr bwMode="auto">
              <a:xfrm>
                <a:off x="484" y="3469"/>
                <a:ext cx="1406" cy="728"/>
              </a:xfrm>
              <a:custGeom>
                <a:avLst/>
                <a:gdLst>
                  <a:gd name="T0" fmla="*/ 527 w 527"/>
                  <a:gd name="T1" fmla="*/ 0 h 272"/>
                  <a:gd name="T2" fmla="*/ 506 w 527"/>
                  <a:gd name="T3" fmla="*/ 3 h 272"/>
                  <a:gd name="T4" fmla="*/ 486 w 527"/>
                  <a:gd name="T5" fmla="*/ 28 h 272"/>
                  <a:gd name="T6" fmla="*/ 332 w 527"/>
                  <a:gd name="T7" fmla="*/ 101 h 272"/>
                  <a:gd name="T8" fmla="*/ 262 w 527"/>
                  <a:gd name="T9" fmla="*/ 120 h 272"/>
                  <a:gd name="T10" fmla="*/ 229 w 527"/>
                  <a:gd name="T11" fmla="*/ 134 h 272"/>
                  <a:gd name="T12" fmla="*/ 227 w 527"/>
                  <a:gd name="T13" fmla="*/ 136 h 272"/>
                  <a:gd name="T14" fmla="*/ 227 w 527"/>
                  <a:gd name="T15" fmla="*/ 137 h 272"/>
                  <a:gd name="T16" fmla="*/ 202 w 527"/>
                  <a:gd name="T17" fmla="*/ 160 h 272"/>
                  <a:gd name="T18" fmla="*/ 183 w 527"/>
                  <a:gd name="T19" fmla="*/ 179 h 272"/>
                  <a:gd name="T20" fmla="*/ 159 w 527"/>
                  <a:gd name="T21" fmla="*/ 203 h 272"/>
                  <a:gd name="T22" fmla="*/ 112 w 527"/>
                  <a:gd name="T23" fmla="*/ 249 h 272"/>
                  <a:gd name="T24" fmla="*/ 93 w 527"/>
                  <a:gd name="T25" fmla="*/ 256 h 272"/>
                  <a:gd name="T26" fmla="*/ 80 w 527"/>
                  <a:gd name="T27" fmla="*/ 253 h 272"/>
                  <a:gd name="T28" fmla="*/ 0 w 527"/>
                  <a:gd name="T29" fmla="*/ 205 h 272"/>
                  <a:gd name="T30" fmla="*/ 3 w 527"/>
                  <a:gd name="T31" fmla="*/ 210 h 272"/>
                  <a:gd name="T32" fmla="*/ 12 w 527"/>
                  <a:gd name="T33" fmla="*/ 219 h 272"/>
                  <a:gd name="T34" fmla="*/ 96 w 527"/>
                  <a:gd name="T35" fmla="*/ 269 h 272"/>
                  <a:gd name="T36" fmla="*/ 109 w 527"/>
                  <a:gd name="T37" fmla="*/ 272 h 272"/>
                  <a:gd name="T38" fmla="*/ 128 w 527"/>
                  <a:gd name="T39" fmla="*/ 265 h 272"/>
                  <a:gd name="T40" fmla="*/ 175 w 527"/>
                  <a:gd name="T41" fmla="*/ 219 h 272"/>
                  <a:gd name="T42" fmla="*/ 199 w 527"/>
                  <a:gd name="T43" fmla="*/ 195 h 272"/>
                  <a:gd name="T44" fmla="*/ 218 w 527"/>
                  <a:gd name="T45" fmla="*/ 176 h 272"/>
                  <a:gd name="T46" fmla="*/ 243 w 527"/>
                  <a:gd name="T47" fmla="*/ 153 h 272"/>
                  <a:gd name="T48" fmla="*/ 243 w 527"/>
                  <a:gd name="T49" fmla="*/ 152 h 272"/>
                  <a:gd name="T50" fmla="*/ 245 w 527"/>
                  <a:gd name="T51" fmla="*/ 150 h 272"/>
                  <a:gd name="T52" fmla="*/ 278 w 527"/>
                  <a:gd name="T53" fmla="*/ 136 h 272"/>
                  <a:gd name="T54" fmla="*/ 348 w 527"/>
                  <a:gd name="T55" fmla="*/ 117 h 272"/>
                  <a:gd name="T56" fmla="*/ 495 w 527"/>
                  <a:gd name="T57" fmla="*/ 51 h 272"/>
                  <a:gd name="T58" fmla="*/ 499 w 527"/>
                  <a:gd name="T59" fmla="*/ 45 h 272"/>
                  <a:gd name="T60" fmla="*/ 499 w 527"/>
                  <a:gd name="T61" fmla="*/ 45 h 272"/>
                  <a:gd name="T62" fmla="*/ 511 w 527"/>
                  <a:gd name="T63" fmla="*/ 25 h 272"/>
                  <a:gd name="T64" fmla="*/ 523 w 527"/>
                  <a:gd name="T65" fmla="*/ 5 h 272"/>
                  <a:gd name="T66" fmla="*/ 527 w 527"/>
                  <a:gd name="T67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7" h="272">
                    <a:moveTo>
                      <a:pt x="527" y="0"/>
                    </a:moveTo>
                    <a:cubicBezTo>
                      <a:pt x="506" y="3"/>
                      <a:pt x="506" y="3"/>
                      <a:pt x="506" y="3"/>
                    </a:cubicBezTo>
                    <a:cubicBezTo>
                      <a:pt x="500" y="12"/>
                      <a:pt x="493" y="20"/>
                      <a:pt x="486" y="28"/>
                    </a:cubicBezTo>
                    <a:cubicBezTo>
                      <a:pt x="436" y="81"/>
                      <a:pt x="381" y="92"/>
                      <a:pt x="332" y="101"/>
                    </a:cubicBezTo>
                    <a:cubicBezTo>
                      <a:pt x="307" y="106"/>
                      <a:pt x="284" y="111"/>
                      <a:pt x="262" y="120"/>
                    </a:cubicBezTo>
                    <a:cubicBezTo>
                      <a:pt x="250" y="125"/>
                      <a:pt x="238" y="130"/>
                      <a:pt x="229" y="134"/>
                    </a:cubicBezTo>
                    <a:cubicBezTo>
                      <a:pt x="227" y="136"/>
                      <a:pt x="227" y="136"/>
                      <a:pt x="227" y="136"/>
                    </a:cubicBezTo>
                    <a:cubicBezTo>
                      <a:pt x="227" y="137"/>
                      <a:pt x="227" y="137"/>
                      <a:pt x="227" y="137"/>
                    </a:cubicBezTo>
                    <a:cubicBezTo>
                      <a:pt x="202" y="160"/>
                      <a:pt x="202" y="160"/>
                      <a:pt x="202" y="160"/>
                    </a:cubicBezTo>
                    <a:cubicBezTo>
                      <a:pt x="183" y="179"/>
                      <a:pt x="183" y="179"/>
                      <a:pt x="183" y="179"/>
                    </a:cubicBezTo>
                    <a:cubicBezTo>
                      <a:pt x="159" y="203"/>
                      <a:pt x="159" y="203"/>
                      <a:pt x="159" y="203"/>
                    </a:cubicBezTo>
                    <a:cubicBezTo>
                      <a:pt x="112" y="249"/>
                      <a:pt x="112" y="249"/>
                      <a:pt x="112" y="249"/>
                    </a:cubicBezTo>
                    <a:cubicBezTo>
                      <a:pt x="107" y="254"/>
                      <a:pt x="100" y="256"/>
                      <a:pt x="93" y="256"/>
                    </a:cubicBezTo>
                    <a:cubicBezTo>
                      <a:pt x="89" y="256"/>
                      <a:pt x="84" y="255"/>
                      <a:pt x="80" y="253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3" y="210"/>
                      <a:pt x="3" y="210"/>
                      <a:pt x="3" y="210"/>
                    </a:cubicBezTo>
                    <a:cubicBezTo>
                      <a:pt x="5" y="214"/>
                      <a:pt x="9" y="217"/>
                      <a:pt x="12" y="219"/>
                    </a:cubicBezTo>
                    <a:cubicBezTo>
                      <a:pt x="96" y="269"/>
                      <a:pt x="96" y="269"/>
                      <a:pt x="96" y="269"/>
                    </a:cubicBezTo>
                    <a:cubicBezTo>
                      <a:pt x="100" y="271"/>
                      <a:pt x="105" y="272"/>
                      <a:pt x="109" y="272"/>
                    </a:cubicBezTo>
                    <a:cubicBezTo>
                      <a:pt x="116" y="272"/>
                      <a:pt x="123" y="270"/>
                      <a:pt x="128" y="265"/>
                    </a:cubicBezTo>
                    <a:cubicBezTo>
                      <a:pt x="175" y="219"/>
                      <a:pt x="175" y="219"/>
                      <a:pt x="175" y="219"/>
                    </a:cubicBezTo>
                    <a:cubicBezTo>
                      <a:pt x="199" y="195"/>
                      <a:pt x="199" y="195"/>
                      <a:pt x="199" y="195"/>
                    </a:cubicBezTo>
                    <a:cubicBezTo>
                      <a:pt x="218" y="176"/>
                      <a:pt x="218" y="176"/>
                      <a:pt x="218" y="176"/>
                    </a:cubicBezTo>
                    <a:cubicBezTo>
                      <a:pt x="243" y="153"/>
                      <a:pt x="243" y="153"/>
                      <a:pt x="243" y="153"/>
                    </a:cubicBezTo>
                    <a:cubicBezTo>
                      <a:pt x="243" y="152"/>
                      <a:pt x="243" y="152"/>
                      <a:pt x="243" y="152"/>
                    </a:cubicBezTo>
                    <a:cubicBezTo>
                      <a:pt x="245" y="150"/>
                      <a:pt x="245" y="150"/>
                      <a:pt x="245" y="150"/>
                    </a:cubicBezTo>
                    <a:cubicBezTo>
                      <a:pt x="254" y="146"/>
                      <a:pt x="266" y="141"/>
                      <a:pt x="278" y="136"/>
                    </a:cubicBezTo>
                    <a:cubicBezTo>
                      <a:pt x="300" y="127"/>
                      <a:pt x="323" y="122"/>
                      <a:pt x="348" y="117"/>
                    </a:cubicBezTo>
                    <a:cubicBezTo>
                      <a:pt x="394" y="108"/>
                      <a:pt x="446" y="98"/>
                      <a:pt x="495" y="51"/>
                    </a:cubicBezTo>
                    <a:cubicBezTo>
                      <a:pt x="499" y="45"/>
                      <a:pt x="499" y="45"/>
                      <a:pt x="499" y="45"/>
                    </a:cubicBezTo>
                    <a:cubicBezTo>
                      <a:pt x="499" y="45"/>
                      <a:pt x="499" y="45"/>
                      <a:pt x="499" y="45"/>
                    </a:cubicBezTo>
                    <a:cubicBezTo>
                      <a:pt x="511" y="25"/>
                      <a:pt x="511" y="25"/>
                      <a:pt x="511" y="25"/>
                    </a:cubicBezTo>
                    <a:cubicBezTo>
                      <a:pt x="523" y="5"/>
                      <a:pt x="523" y="5"/>
                      <a:pt x="523" y="5"/>
                    </a:cubicBezTo>
                    <a:cubicBezTo>
                      <a:pt x="527" y="0"/>
                      <a:pt x="527" y="0"/>
                      <a:pt x="527" y="0"/>
                    </a:cubicBezTo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1" name="Freeform 172"/>
              <p:cNvSpPr/>
              <p:nvPr/>
            </p:nvSpPr>
            <p:spPr bwMode="auto">
              <a:xfrm>
                <a:off x="1805" y="3466"/>
                <a:ext cx="109" cy="139"/>
              </a:xfrm>
              <a:custGeom>
                <a:avLst/>
                <a:gdLst>
                  <a:gd name="T0" fmla="*/ 41 w 41"/>
                  <a:gd name="T1" fmla="*/ 0 h 52"/>
                  <a:gd name="T2" fmla="*/ 32 w 41"/>
                  <a:gd name="T3" fmla="*/ 1 h 52"/>
                  <a:gd name="T4" fmla="*/ 28 w 41"/>
                  <a:gd name="T5" fmla="*/ 6 h 52"/>
                  <a:gd name="T6" fmla="*/ 16 w 41"/>
                  <a:gd name="T7" fmla="*/ 26 h 52"/>
                  <a:gd name="T8" fmla="*/ 4 w 41"/>
                  <a:gd name="T9" fmla="*/ 46 h 52"/>
                  <a:gd name="T10" fmla="*/ 4 w 41"/>
                  <a:gd name="T11" fmla="*/ 46 h 52"/>
                  <a:gd name="T12" fmla="*/ 0 w 41"/>
                  <a:gd name="T13" fmla="*/ 52 h 52"/>
                  <a:gd name="T14" fmla="*/ 7 w 41"/>
                  <a:gd name="T15" fmla="*/ 45 h 52"/>
                  <a:gd name="T16" fmla="*/ 41 w 41"/>
                  <a:gd name="T1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52">
                    <a:moveTo>
                      <a:pt x="41" y="0"/>
                    </a:moveTo>
                    <a:cubicBezTo>
                      <a:pt x="32" y="1"/>
                      <a:pt x="32" y="1"/>
                      <a:pt x="32" y="1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2" y="50"/>
                      <a:pt x="5" y="47"/>
                      <a:pt x="7" y="45"/>
                    </a:cubicBezTo>
                    <a:cubicBezTo>
                      <a:pt x="20" y="31"/>
                      <a:pt x="31" y="16"/>
                      <a:pt x="41" y="0"/>
                    </a:cubicBezTo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2" name="Freeform 173"/>
              <p:cNvSpPr/>
              <p:nvPr/>
            </p:nvSpPr>
            <p:spPr bwMode="auto">
              <a:xfrm>
                <a:off x="276" y="2484"/>
                <a:ext cx="1689" cy="1670"/>
              </a:xfrm>
              <a:custGeom>
                <a:avLst/>
                <a:gdLst>
                  <a:gd name="T0" fmla="*/ 567 w 633"/>
                  <a:gd name="T1" fmla="*/ 68 h 624"/>
                  <a:gd name="T2" fmla="*/ 404 w 633"/>
                  <a:gd name="T3" fmla="*/ 0 h 624"/>
                  <a:gd name="T4" fmla="*/ 239 w 633"/>
                  <a:gd name="T5" fmla="*/ 64 h 624"/>
                  <a:gd name="T6" fmla="*/ 162 w 633"/>
                  <a:gd name="T7" fmla="*/ 216 h 624"/>
                  <a:gd name="T8" fmla="*/ 142 w 633"/>
                  <a:gd name="T9" fmla="*/ 286 h 624"/>
                  <a:gd name="T10" fmla="*/ 128 w 633"/>
                  <a:gd name="T11" fmla="*/ 318 h 624"/>
                  <a:gd name="T12" fmla="*/ 69 w 633"/>
                  <a:gd name="T13" fmla="*/ 375 h 624"/>
                  <a:gd name="T14" fmla="*/ 61 w 633"/>
                  <a:gd name="T15" fmla="*/ 383 h 624"/>
                  <a:gd name="T16" fmla="*/ 40 w 633"/>
                  <a:gd name="T17" fmla="*/ 404 h 624"/>
                  <a:gd name="T18" fmla="*/ 18 w 633"/>
                  <a:gd name="T19" fmla="*/ 425 h 624"/>
                  <a:gd name="T20" fmla="*/ 17 w 633"/>
                  <a:gd name="T21" fmla="*/ 426 h 624"/>
                  <a:gd name="T22" fmla="*/ 10 w 633"/>
                  <a:gd name="T23" fmla="*/ 433 h 624"/>
                  <a:gd name="T24" fmla="*/ 6 w 633"/>
                  <a:gd name="T25" fmla="*/ 465 h 624"/>
                  <a:gd name="T26" fmla="*/ 65 w 633"/>
                  <a:gd name="T27" fmla="*/ 562 h 624"/>
                  <a:gd name="T28" fmla="*/ 74 w 633"/>
                  <a:gd name="T29" fmla="*/ 571 h 624"/>
                  <a:gd name="T30" fmla="*/ 158 w 633"/>
                  <a:gd name="T31" fmla="*/ 621 h 624"/>
                  <a:gd name="T32" fmla="*/ 171 w 633"/>
                  <a:gd name="T33" fmla="*/ 624 h 624"/>
                  <a:gd name="T34" fmla="*/ 190 w 633"/>
                  <a:gd name="T35" fmla="*/ 617 h 624"/>
                  <a:gd name="T36" fmla="*/ 237 w 633"/>
                  <a:gd name="T37" fmla="*/ 571 h 624"/>
                  <a:gd name="T38" fmla="*/ 261 w 633"/>
                  <a:gd name="T39" fmla="*/ 547 h 624"/>
                  <a:gd name="T40" fmla="*/ 280 w 633"/>
                  <a:gd name="T41" fmla="*/ 528 h 624"/>
                  <a:gd name="T42" fmla="*/ 305 w 633"/>
                  <a:gd name="T43" fmla="*/ 505 h 624"/>
                  <a:gd name="T44" fmla="*/ 305 w 633"/>
                  <a:gd name="T45" fmla="*/ 504 h 624"/>
                  <a:gd name="T46" fmla="*/ 307 w 633"/>
                  <a:gd name="T47" fmla="*/ 502 h 624"/>
                  <a:gd name="T48" fmla="*/ 340 w 633"/>
                  <a:gd name="T49" fmla="*/ 488 h 624"/>
                  <a:gd name="T50" fmla="*/ 410 w 633"/>
                  <a:gd name="T51" fmla="*/ 469 h 624"/>
                  <a:gd name="T52" fmla="*/ 564 w 633"/>
                  <a:gd name="T53" fmla="*/ 396 h 624"/>
                  <a:gd name="T54" fmla="*/ 632 w 633"/>
                  <a:gd name="T55" fmla="*/ 232 h 624"/>
                  <a:gd name="T56" fmla="*/ 567 w 633"/>
                  <a:gd name="T57" fmla="*/ 68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33" h="624">
                    <a:moveTo>
                      <a:pt x="567" y="68"/>
                    </a:moveTo>
                    <a:cubicBezTo>
                      <a:pt x="524" y="24"/>
                      <a:pt x="466" y="0"/>
                      <a:pt x="404" y="0"/>
                    </a:cubicBezTo>
                    <a:cubicBezTo>
                      <a:pt x="344" y="0"/>
                      <a:pt x="285" y="23"/>
                      <a:pt x="239" y="64"/>
                    </a:cubicBezTo>
                    <a:cubicBezTo>
                      <a:pt x="185" y="113"/>
                      <a:pt x="173" y="168"/>
                      <a:pt x="162" y="216"/>
                    </a:cubicBezTo>
                    <a:cubicBezTo>
                      <a:pt x="157" y="241"/>
                      <a:pt x="152" y="264"/>
                      <a:pt x="142" y="286"/>
                    </a:cubicBezTo>
                    <a:cubicBezTo>
                      <a:pt x="138" y="296"/>
                      <a:pt x="133" y="306"/>
                      <a:pt x="128" y="318"/>
                    </a:cubicBezTo>
                    <a:cubicBezTo>
                      <a:pt x="69" y="375"/>
                      <a:pt x="69" y="375"/>
                      <a:pt x="69" y="375"/>
                    </a:cubicBezTo>
                    <a:cubicBezTo>
                      <a:pt x="61" y="383"/>
                      <a:pt x="61" y="383"/>
                      <a:pt x="61" y="383"/>
                    </a:cubicBezTo>
                    <a:cubicBezTo>
                      <a:pt x="40" y="404"/>
                      <a:pt x="40" y="404"/>
                      <a:pt x="40" y="404"/>
                    </a:cubicBezTo>
                    <a:cubicBezTo>
                      <a:pt x="18" y="425"/>
                      <a:pt x="18" y="425"/>
                      <a:pt x="18" y="425"/>
                    </a:cubicBezTo>
                    <a:cubicBezTo>
                      <a:pt x="17" y="426"/>
                      <a:pt x="17" y="426"/>
                      <a:pt x="17" y="426"/>
                    </a:cubicBezTo>
                    <a:cubicBezTo>
                      <a:pt x="10" y="433"/>
                      <a:pt x="10" y="433"/>
                      <a:pt x="10" y="433"/>
                    </a:cubicBezTo>
                    <a:cubicBezTo>
                      <a:pt x="1" y="442"/>
                      <a:pt x="0" y="455"/>
                      <a:pt x="6" y="465"/>
                    </a:cubicBezTo>
                    <a:cubicBezTo>
                      <a:pt x="65" y="562"/>
                      <a:pt x="65" y="562"/>
                      <a:pt x="65" y="562"/>
                    </a:cubicBezTo>
                    <a:cubicBezTo>
                      <a:pt x="67" y="566"/>
                      <a:pt x="71" y="569"/>
                      <a:pt x="74" y="571"/>
                    </a:cubicBezTo>
                    <a:cubicBezTo>
                      <a:pt x="158" y="621"/>
                      <a:pt x="158" y="621"/>
                      <a:pt x="158" y="621"/>
                    </a:cubicBezTo>
                    <a:cubicBezTo>
                      <a:pt x="162" y="623"/>
                      <a:pt x="167" y="624"/>
                      <a:pt x="171" y="624"/>
                    </a:cubicBezTo>
                    <a:cubicBezTo>
                      <a:pt x="178" y="624"/>
                      <a:pt x="185" y="622"/>
                      <a:pt x="190" y="617"/>
                    </a:cubicBezTo>
                    <a:cubicBezTo>
                      <a:pt x="237" y="571"/>
                      <a:pt x="237" y="571"/>
                      <a:pt x="237" y="571"/>
                    </a:cubicBezTo>
                    <a:cubicBezTo>
                      <a:pt x="261" y="547"/>
                      <a:pt x="261" y="547"/>
                      <a:pt x="261" y="547"/>
                    </a:cubicBezTo>
                    <a:cubicBezTo>
                      <a:pt x="280" y="528"/>
                      <a:pt x="280" y="528"/>
                      <a:pt x="280" y="528"/>
                    </a:cubicBezTo>
                    <a:cubicBezTo>
                      <a:pt x="305" y="505"/>
                      <a:pt x="305" y="505"/>
                      <a:pt x="305" y="505"/>
                    </a:cubicBezTo>
                    <a:cubicBezTo>
                      <a:pt x="305" y="504"/>
                      <a:pt x="305" y="504"/>
                      <a:pt x="305" y="504"/>
                    </a:cubicBezTo>
                    <a:cubicBezTo>
                      <a:pt x="307" y="502"/>
                      <a:pt x="307" y="502"/>
                      <a:pt x="307" y="502"/>
                    </a:cubicBezTo>
                    <a:cubicBezTo>
                      <a:pt x="316" y="498"/>
                      <a:pt x="328" y="493"/>
                      <a:pt x="340" y="488"/>
                    </a:cubicBezTo>
                    <a:cubicBezTo>
                      <a:pt x="362" y="479"/>
                      <a:pt x="385" y="474"/>
                      <a:pt x="410" y="469"/>
                    </a:cubicBezTo>
                    <a:cubicBezTo>
                      <a:pt x="459" y="460"/>
                      <a:pt x="514" y="449"/>
                      <a:pt x="564" y="396"/>
                    </a:cubicBezTo>
                    <a:cubicBezTo>
                      <a:pt x="607" y="351"/>
                      <a:pt x="631" y="293"/>
                      <a:pt x="632" y="232"/>
                    </a:cubicBezTo>
                    <a:cubicBezTo>
                      <a:pt x="633" y="171"/>
                      <a:pt x="610" y="112"/>
                      <a:pt x="567" y="6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3" name="Freeform 174"/>
              <p:cNvSpPr/>
              <p:nvPr/>
            </p:nvSpPr>
            <p:spPr bwMode="auto">
              <a:xfrm>
                <a:off x="500" y="2497"/>
                <a:ext cx="1451" cy="1437"/>
              </a:xfrm>
              <a:custGeom>
                <a:avLst/>
                <a:gdLst>
                  <a:gd name="T0" fmla="*/ 461 w 544"/>
                  <a:gd name="T1" fmla="*/ 373 h 537"/>
                  <a:gd name="T2" fmla="*/ 464 w 544"/>
                  <a:gd name="T3" fmla="*/ 82 h 537"/>
                  <a:gd name="T4" fmla="*/ 173 w 544"/>
                  <a:gd name="T5" fmla="*/ 78 h 537"/>
                  <a:gd name="T6" fmla="*/ 82 w 544"/>
                  <a:gd name="T7" fmla="*/ 291 h 537"/>
                  <a:gd name="T8" fmla="*/ 45 w 544"/>
                  <a:gd name="T9" fmla="*/ 491 h 537"/>
                  <a:gd name="T10" fmla="*/ 246 w 544"/>
                  <a:gd name="T11" fmla="*/ 459 h 537"/>
                  <a:gd name="T12" fmla="*/ 461 w 544"/>
                  <a:gd name="T13" fmla="*/ 373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4" h="537">
                    <a:moveTo>
                      <a:pt x="461" y="373"/>
                    </a:moveTo>
                    <a:cubicBezTo>
                      <a:pt x="539" y="290"/>
                      <a:pt x="544" y="163"/>
                      <a:pt x="464" y="82"/>
                    </a:cubicBezTo>
                    <a:cubicBezTo>
                      <a:pt x="385" y="0"/>
                      <a:pt x="258" y="2"/>
                      <a:pt x="173" y="78"/>
                    </a:cubicBezTo>
                    <a:cubicBezTo>
                      <a:pt x="99" y="144"/>
                      <a:pt x="114" y="220"/>
                      <a:pt x="82" y="291"/>
                    </a:cubicBezTo>
                    <a:cubicBezTo>
                      <a:pt x="32" y="405"/>
                      <a:pt x="0" y="445"/>
                      <a:pt x="45" y="491"/>
                    </a:cubicBezTo>
                    <a:cubicBezTo>
                      <a:pt x="91" y="537"/>
                      <a:pt x="131" y="507"/>
                      <a:pt x="246" y="459"/>
                    </a:cubicBezTo>
                    <a:cubicBezTo>
                      <a:pt x="318" y="429"/>
                      <a:pt x="393" y="445"/>
                      <a:pt x="461" y="373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4" name="Freeform 175"/>
              <p:cNvSpPr/>
              <p:nvPr/>
            </p:nvSpPr>
            <p:spPr bwMode="auto">
              <a:xfrm>
                <a:off x="1314" y="2931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</a:path>
                </a:pathLst>
              </a:custGeom>
              <a:solidFill>
                <a:srgbClr val="1BCB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5" name="Freeform 176"/>
              <p:cNvSpPr/>
              <p:nvPr/>
            </p:nvSpPr>
            <p:spPr bwMode="auto">
              <a:xfrm>
                <a:off x="351" y="3375"/>
                <a:ext cx="707" cy="709"/>
              </a:xfrm>
              <a:custGeom>
                <a:avLst/>
                <a:gdLst>
                  <a:gd name="T0" fmla="*/ 325 w 707"/>
                  <a:gd name="T1" fmla="*/ 0 h 709"/>
                  <a:gd name="T2" fmla="*/ 0 w 707"/>
                  <a:gd name="T3" fmla="*/ 319 h 709"/>
                  <a:gd name="T4" fmla="*/ 157 w 707"/>
                  <a:gd name="T5" fmla="*/ 575 h 709"/>
                  <a:gd name="T6" fmla="*/ 381 w 707"/>
                  <a:gd name="T7" fmla="*/ 709 h 709"/>
                  <a:gd name="T8" fmla="*/ 707 w 707"/>
                  <a:gd name="T9" fmla="*/ 391 h 709"/>
                  <a:gd name="T10" fmla="*/ 325 w 707"/>
                  <a:gd name="T11" fmla="*/ 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7" h="709">
                    <a:moveTo>
                      <a:pt x="325" y="0"/>
                    </a:moveTo>
                    <a:lnTo>
                      <a:pt x="0" y="319"/>
                    </a:lnTo>
                    <a:lnTo>
                      <a:pt x="157" y="575"/>
                    </a:lnTo>
                    <a:lnTo>
                      <a:pt x="381" y="709"/>
                    </a:lnTo>
                    <a:lnTo>
                      <a:pt x="707" y="391"/>
                    </a:lnTo>
                    <a:lnTo>
                      <a:pt x="325" y="0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6" name="Freeform 177"/>
              <p:cNvSpPr/>
              <p:nvPr/>
            </p:nvSpPr>
            <p:spPr bwMode="auto">
              <a:xfrm>
                <a:off x="372" y="3608"/>
                <a:ext cx="553" cy="353"/>
              </a:xfrm>
              <a:custGeom>
                <a:avLst/>
                <a:gdLst>
                  <a:gd name="T0" fmla="*/ 67 w 553"/>
                  <a:gd name="T1" fmla="*/ 0 h 353"/>
                  <a:gd name="T2" fmla="*/ 0 w 553"/>
                  <a:gd name="T3" fmla="*/ 64 h 353"/>
                  <a:gd name="T4" fmla="*/ 489 w 553"/>
                  <a:gd name="T5" fmla="*/ 353 h 353"/>
                  <a:gd name="T6" fmla="*/ 553 w 553"/>
                  <a:gd name="T7" fmla="*/ 289 h 353"/>
                  <a:gd name="T8" fmla="*/ 67 w 553"/>
                  <a:gd name="T9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3" h="353">
                    <a:moveTo>
                      <a:pt x="67" y="0"/>
                    </a:moveTo>
                    <a:lnTo>
                      <a:pt x="0" y="64"/>
                    </a:lnTo>
                    <a:lnTo>
                      <a:pt x="489" y="353"/>
                    </a:lnTo>
                    <a:lnTo>
                      <a:pt x="553" y="289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7" name="Freeform 178"/>
              <p:cNvSpPr/>
              <p:nvPr/>
            </p:nvSpPr>
            <p:spPr bwMode="auto">
              <a:xfrm>
                <a:off x="487" y="3495"/>
                <a:ext cx="552" cy="354"/>
              </a:xfrm>
              <a:custGeom>
                <a:avLst/>
                <a:gdLst>
                  <a:gd name="T0" fmla="*/ 552 w 552"/>
                  <a:gd name="T1" fmla="*/ 290 h 354"/>
                  <a:gd name="T2" fmla="*/ 67 w 552"/>
                  <a:gd name="T3" fmla="*/ 0 h 354"/>
                  <a:gd name="T4" fmla="*/ 0 w 552"/>
                  <a:gd name="T5" fmla="*/ 65 h 354"/>
                  <a:gd name="T6" fmla="*/ 488 w 552"/>
                  <a:gd name="T7" fmla="*/ 354 h 354"/>
                  <a:gd name="T8" fmla="*/ 552 w 552"/>
                  <a:gd name="T9" fmla="*/ 29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2" h="354">
                    <a:moveTo>
                      <a:pt x="552" y="290"/>
                    </a:moveTo>
                    <a:lnTo>
                      <a:pt x="67" y="0"/>
                    </a:lnTo>
                    <a:lnTo>
                      <a:pt x="0" y="65"/>
                    </a:lnTo>
                    <a:lnTo>
                      <a:pt x="488" y="354"/>
                    </a:lnTo>
                    <a:lnTo>
                      <a:pt x="552" y="290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8" name="Freeform 179"/>
              <p:cNvSpPr/>
              <p:nvPr/>
            </p:nvSpPr>
            <p:spPr bwMode="auto">
              <a:xfrm>
                <a:off x="5275" y="2406"/>
                <a:ext cx="48" cy="97"/>
              </a:xfrm>
              <a:custGeom>
                <a:avLst/>
                <a:gdLst>
                  <a:gd name="T0" fmla="*/ 10 w 18"/>
                  <a:gd name="T1" fmla="*/ 0 h 36"/>
                  <a:gd name="T2" fmla="*/ 0 w 18"/>
                  <a:gd name="T3" fmla="*/ 7 h 36"/>
                  <a:gd name="T4" fmla="*/ 3 w 18"/>
                  <a:gd name="T5" fmla="*/ 32 h 36"/>
                  <a:gd name="T6" fmla="*/ 18 w 18"/>
                  <a:gd name="T7" fmla="*/ 36 h 36"/>
                  <a:gd name="T8" fmla="*/ 10 w 1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1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" y="15"/>
                      <a:pt x="2" y="23"/>
                      <a:pt x="3" y="32"/>
                    </a:cubicBezTo>
                    <a:cubicBezTo>
                      <a:pt x="8" y="33"/>
                      <a:pt x="13" y="34"/>
                      <a:pt x="18" y="36"/>
                    </a:cubicBezTo>
                    <a:cubicBezTo>
                      <a:pt x="16" y="23"/>
                      <a:pt x="14" y="11"/>
                      <a:pt x="10" y="0"/>
                    </a:cubicBezTo>
                  </a:path>
                </a:pathLst>
              </a:custGeom>
              <a:solidFill>
                <a:srgbClr val="0F8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9" name="Freeform 180"/>
              <p:cNvSpPr/>
              <p:nvPr/>
            </p:nvSpPr>
            <p:spPr bwMode="auto">
              <a:xfrm>
                <a:off x="4533" y="3132"/>
                <a:ext cx="8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4 h 4"/>
                  <a:gd name="T6" fmla="*/ 2 w 3"/>
                  <a:gd name="T7" fmla="*/ 0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1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0" name="Freeform 181"/>
              <p:cNvSpPr/>
              <p:nvPr/>
            </p:nvSpPr>
            <p:spPr bwMode="auto">
              <a:xfrm>
                <a:off x="4459" y="3110"/>
                <a:ext cx="82" cy="54"/>
              </a:xfrm>
              <a:custGeom>
                <a:avLst/>
                <a:gdLst>
                  <a:gd name="T0" fmla="*/ 0 w 31"/>
                  <a:gd name="T1" fmla="*/ 0 h 20"/>
                  <a:gd name="T2" fmla="*/ 7 w 31"/>
                  <a:gd name="T3" fmla="*/ 12 h 20"/>
                  <a:gd name="T4" fmla="*/ 31 w 31"/>
                  <a:gd name="T5" fmla="*/ 20 h 20"/>
                  <a:gd name="T6" fmla="*/ 31 w 31"/>
                  <a:gd name="T7" fmla="*/ 12 h 20"/>
                  <a:gd name="T8" fmla="*/ 28 w 31"/>
                  <a:gd name="T9" fmla="*/ 8 h 20"/>
                  <a:gd name="T10" fmla="*/ 0 w 31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20">
                    <a:moveTo>
                      <a:pt x="0" y="0"/>
                    </a:moveTo>
                    <a:cubicBezTo>
                      <a:pt x="3" y="4"/>
                      <a:pt x="5" y="8"/>
                      <a:pt x="7" y="12"/>
                    </a:cubicBezTo>
                    <a:cubicBezTo>
                      <a:pt x="15" y="15"/>
                      <a:pt x="23" y="18"/>
                      <a:pt x="31" y="20"/>
                    </a:cubicBezTo>
                    <a:cubicBezTo>
                      <a:pt x="31" y="18"/>
                      <a:pt x="31" y="15"/>
                      <a:pt x="31" y="12"/>
                    </a:cubicBezTo>
                    <a:cubicBezTo>
                      <a:pt x="30" y="11"/>
                      <a:pt x="29" y="9"/>
                      <a:pt x="28" y="8"/>
                    </a:cubicBezTo>
                    <a:cubicBezTo>
                      <a:pt x="18" y="5"/>
                      <a:pt x="9" y="3"/>
                      <a:pt x="0" y="0"/>
                    </a:cubicBezTo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1" name="Freeform 182"/>
              <p:cNvSpPr/>
              <p:nvPr/>
            </p:nvSpPr>
            <p:spPr bwMode="auto">
              <a:xfrm>
                <a:off x="4368" y="3067"/>
                <a:ext cx="109" cy="75"/>
              </a:xfrm>
              <a:custGeom>
                <a:avLst/>
                <a:gdLst>
                  <a:gd name="T0" fmla="*/ 0 w 41"/>
                  <a:gd name="T1" fmla="*/ 0 h 28"/>
                  <a:gd name="T2" fmla="*/ 0 w 41"/>
                  <a:gd name="T3" fmla="*/ 7 h 28"/>
                  <a:gd name="T4" fmla="*/ 41 w 41"/>
                  <a:gd name="T5" fmla="*/ 28 h 28"/>
                  <a:gd name="T6" fmla="*/ 34 w 41"/>
                  <a:gd name="T7" fmla="*/ 16 h 28"/>
                  <a:gd name="T8" fmla="*/ 0 w 41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28">
                    <a:moveTo>
                      <a:pt x="0" y="0"/>
                    </a:moveTo>
                    <a:cubicBezTo>
                      <a:pt x="0" y="2"/>
                      <a:pt x="0" y="5"/>
                      <a:pt x="0" y="7"/>
                    </a:cubicBezTo>
                    <a:cubicBezTo>
                      <a:pt x="13" y="15"/>
                      <a:pt x="27" y="22"/>
                      <a:pt x="41" y="28"/>
                    </a:cubicBezTo>
                    <a:cubicBezTo>
                      <a:pt x="39" y="24"/>
                      <a:pt x="37" y="20"/>
                      <a:pt x="34" y="16"/>
                    </a:cubicBezTo>
                    <a:cubicBezTo>
                      <a:pt x="23" y="11"/>
                      <a:pt x="11" y="6"/>
                      <a:pt x="0" y="0"/>
                    </a:cubicBezTo>
                  </a:path>
                </a:pathLst>
              </a:custGeom>
              <a:solidFill>
                <a:srgbClr val="0F8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2" name="Freeform 183"/>
              <p:cNvSpPr/>
              <p:nvPr/>
            </p:nvSpPr>
            <p:spPr bwMode="auto">
              <a:xfrm>
                <a:off x="5259" y="2347"/>
                <a:ext cx="43" cy="78"/>
              </a:xfrm>
              <a:custGeom>
                <a:avLst/>
                <a:gdLst>
                  <a:gd name="T0" fmla="*/ 9 w 16"/>
                  <a:gd name="T1" fmla="*/ 0 h 29"/>
                  <a:gd name="T2" fmla="*/ 0 w 16"/>
                  <a:gd name="T3" fmla="*/ 6 h 29"/>
                  <a:gd name="T4" fmla="*/ 6 w 16"/>
                  <a:gd name="T5" fmla="*/ 29 h 29"/>
                  <a:gd name="T6" fmla="*/ 16 w 16"/>
                  <a:gd name="T7" fmla="*/ 22 h 29"/>
                  <a:gd name="T8" fmla="*/ 9 w 16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9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2" y="13"/>
                      <a:pt x="4" y="21"/>
                      <a:pt x="6" y="29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4" y="14"/>
                      <a:pt x="12" y="7"/>
                      <a:pt x="9" y="0"/>
                    </a:cubicBezTo>
                  </a:path>
                </a:pathLst>
              </a:custGeom>
              <a:solidFill>
                <a:srgbClr val="0B6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3" name="Freeform 184"/>
              <p:cNvSpPr/>
              <p:nvPr/>
            </p:nvSpPr>
            <p:spPr bwMode="auto">
              <a:xfrm>
                <a:off x="5248" y="2310"/>
                <a:ext cx="35" cy="53"/>
              </a:xfrm>
              <a:custGeom>
                <a:avLst/>
                <a:gdLst>
                  <a:gd name="T0" fmla="*/ 7 w 13"/>
                  <a:gd name="T1" fmla="*/ 0 h 20"/>
                  <a:gd name="T2" fmla="*/ 0 w 13"/>
                  <a:gd name="T3" fmla="*/ 5 h 20"/>
                  <a:gd name="T4" fmla="*/ 4 w 13"/>
                  <a:gd name="T5" fmla="*/ 20 h 20"/>
                  <a:gd name="T6" fmla="*/ 13 w 13"/>
                  <a:gd name="T7" fmla="*/ 14 h 20"/>
                  <a:gd name="T8" fmla="*/ 7 w 13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0">
                    <a:moveTo>
                      <a:pt x="7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10"/>
                      <a:pt x="3" y="15"/>
                      <a:pt x="4" y="2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1" y="9"/>
                      <a:pt x="9" y="4"/>
                      <a:pt x="7" y="0"/>
                    </a:cubicBezTo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4" name="Freeform 185"/>
              <p:cNvSpPr>
                <a:spLocks noEditPoints="1"/>
              </p:cNvSpPr>
              <p:nvPr/>
            </p:nvSpPr>
            <p:spPr bwMode="auto">
              <a:xfrm>
                <a:off x="5174" y="2165"/>
                <a:ext cx="93" cy="158"/>
              </a:xfrm>
              <a:custGeom>
                <a:avLst/>
                <a:gdLst>
                  <a:gd name="T0" fmla="*/ 23 w 35"/>
                  <a:gd name="T1" fmla="*/ 31 h 59"/>
                  <a:gd name="T2" fmla="*/ 19 w 35"/>
                  <a:gd name="T3" fmla="*/ 38 h 59"/>
                  <a:gd name="T4" fmla="*/ 28 w 35"/>
                  <a:gd name="T5" fmla="*/ 59 h 59"/>
                  <a:gd name="T6" fmla="*/ 35 w 35"/>
                  <a:gd name="T7" fmla="*/ 54 h 59"/>
                  <a:gd name="T8" fmla="*/ 23 w 35"/>
                  <a:gd name="T9" fmla="*/ 31 h 59"/>
                  <a:gd name="T10" fmla="*/ 1 w 35"/>
                  <a:gd name="T11" fmla="*/ 0 h 59"/>
                  <a:gd name="T12" fmla="*/ 0 w 35"/>
                  <a:gd name="T13" fmla="*/ 3 h 59"/>
                  <a:gd name="T14" fmla="*/ 9 w 35"/>
                  <a:gd name="T15" fmla="*/ 18 h 59"/>
                  <a:gd name="T16" fmla="*/ 11 w 35"/>
                  <a:gd name="T17" fmla="*/ 13 h 59"/>
                  <a:gd name="T18" fmla="*/ 1 w 35"/>
                  <a:gd name="T1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59">
                    <a:moveTo>
                      <a:pt x="23" y="31"/>
                    </a:moveTo>
                    <a:cubicBezTo>
                      <a:pt x="19" y="38"/>
                      <a:pt x="19" y="38"/>
                      <a:pt x="19" y="38"/>
                    </a:cubicBezTo>
                    <a:cubicBezTo>
                      <a:pt x="22" y="45"/>
                      <a:pt x="25" y="52"/>
                      <a:pt x="28" y="59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1" y="46"/>
                      <a:pt x="28" y="39"/>
                      <a:pt x="23" y="31"/>
                    </a:cubicBezTo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8"/>
                      <a:pt x="6" y="13"/>
                      <a:pt x="9" y="18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8" y="9"/>
                      <a:pt x="5" y="4"/>
                      <a:pt x="1" y="0"/>
                    </a:cubicBezTo>
                  </a:path>
                </a:pathLst>
              </a:custGeom>
              <a:solidFill>
                <a:srgbClr val="2C3C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5" name="Freeform 186"/>
              <p:cNvSpPr/>
              <p:nvPr/>
            </p:nvSpPr>
            <p:spPr bwMode="auto">
              <a:xfrm>
                <a:off x="5198" y="2200"/>
                <a:ext cx="37" cy="67"/>
              </a:xfrm>
              <a:custGeom>
                <a:avLst/>
                <a:gdLst>
                  <a:gd name="T0" fmla="*/ 2 w 14"/>
                  <a:gd name="T1" fmla="*/ 0 h 25"/>
                  <a:gd name="T2" fmla="*/ 0 w 14"/>
                  <a:gd name="T3" fmla="*/ 5 h 25"/>
                  <a:gd name="T4" fmla="*/ 10 w 14"/>
                  <a:gd name="T5" fmla="*/ 25 h 25"/>
                  <a:gd name="T6" fmla="*/ 14 w 14"/>
                  <a:gd name="T7" fmla="*/ 18 h 25"/>
                  <a:gd name="T8" fmla="*/ 2 w 14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4" y="12"/>
                      <a:pt x="7" y="18"/>
                      <a:pt x="10" y="25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12"/>
                      <a:pt x="7" y="6"/>
                      <a:pt x="2" y="0"/>
                    </a:cubicBezTo>
                  </a:path>
                </a:pathLst>
              </a:custGeom>
              <a:solidFill>
                <a:srgbClr val="1C2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6" name="Freeform 187"/>
              <p:cNvSpPr/>
              <p:nvPr/>
            </p:nvSpPr>
            <p:spPr bwMode="auto">
              <a:xfrm>
                <a:off x="5168" y="2155"/>
                <a:ext cx="8" cy="18"/>
              </a:xfrm>
              <a:custGeom>
                <a:avLst/>
                <a:gdLst>
                  <a:gd name="T0" fmla="*/ 0 w 3"/>
                  <a:gd name="T1" fmla="*/ 0 h 7"/>
                  <a:gd name="T2" fmla="*/ 2 w 3"/>
                  <a:gd name="T3" fmla="*/ 7 h 7"/>
                  <a:gd name="T4" fmla="*/ 2 w 3"/>
                  <a:gd name="T5" fmla="*/ 7 h 7"/>
                  <a:gd name="T6" fmla="*/ 3 w 3"/>
                  <a:gd name="T7" fmla="*/ 4 h 7"/>
                  <a:gd name="T8" fmla="*/ 0 w 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0" y="0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1" y="2"/>
                      <a:pt x="0" y="0"/>
                    </a:cubicBezTo>
                  </a:path>
                </a:pathLst>
              </a:custGeom>
              <a:solidFill>
                <a:srgbClr val="1C2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7" name="Freeform 188"/>
              <p:cNvSpPr/>
              <p:nvPr/>
            </p:nvSpPr>
            <p:spPr bwMode="auto">
              <a:xfrm>
                <a:off x="3819" y="2179"/>
                <a:ext cx="120" cy="118"/>
              </a:xfrm>
              <a:custGeom>
                <a:avLst/>
                <a:gdLst>
                  <a:gd name="T0" fmla="*/ 0 w 45"/>
                  <a:gd name="T1" fmla="*/ 0 h 44"/>
                  <a:gd name="T2" fmla="*/ 0 w 45"/>
                  <a:gd name="T3" fmla="*/ 0 h 44"/>
                  <a:gd name="T4" fmla="*/ 15 w 45"/>
                  <a:gd name="T5" fmla="*/ 15 h 44"/>
                  <a:gd name="T6" fmla="*/ 34 w 45"/>
                  <a:gd name="T7" fmla="*/ 33 h 44"/>
                  <a:gd name="T8" fmla="*/ 45 w 45"/>
                  <a:gd name="T9" fmla="*/ 44 h 44"/>
                  <a:gd name="T10" fmla="*/ 45 w 45"/>
                  <a:gd name="T11" fmla="*/ 43 h 44"/>
                  <a:gd name="T12" fmla="*/ 43 w 45"/>
                  <a:gd name="T13" fmla="*/ 41 h 44"/>
                  <a:gd name="T14" fmla="*/ 42 w 45"/>
                  <a:gd name="T15" fmla="*/ 41 h 44"/>
                  <a:gd name="T16" fmla="*/ 18 w 45"/>
                  <a:gd name="T17" fmla="*/ 17 h 44"/>
                  <a:gd name="T18" fmla="*/ 0 w 45"/>
                  <a:gd name="T1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5" y="44"/>
                      <a:pt x="45" y="44"/>
                      <a:pt x="45" y="43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0F8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8" name="Freeform 189"/>
              <p:cNvSpPr/>
              <p:nvPr/>
            </p:nvSpPr>
            <p:spPr bwMode="auto">
              <a:xfrm>
                <a:off x="3597" y="1475"/>
                <a:ext cx="1691" cy="1673"/>
              </a:xfrm>
              <a:custGeom>
                <a:avLst/>
                <a:gdLst>
                  <a:gd name="T0" fmla="*/ 564 w 634"/>
                  <a:gd name="T1" fmla="*/ 228 h 625"/>
                  <a:gd name="T2" fmla="*/ 410 w 634"/>
                  <a:gd name="T3" fmla="*/ 155 h 625"/>
                  <a:gd name="T4" fmla="*/ 340 w 634"/>
                  <a:gd name="T5" fmla="*/ 137 h 625"/>
                  <a:gd name="T6" fmla="*/ 307 w 634"/>
                  <a:gd name="T7" fmla="*/ 123 h 625"/>
                  <a:gd name="T8" fmla="*/ 249 w 634"/>
                  <a:gd name="T9" fmla="*/ 66 h 625"/>
                  <a:gd name="T10" fmla="*/ 241 w 634"/>
                  <a:gd name="T11" fmla="*/ 58 h 625"/>
                  <a:gd name="T12" fmla="*/ 220 w 634"/>
                  <a:gd name="T13" fmla="*/ 37 h 625"/>
                  <a:gd name="T14" fmla="*/ 198 w 634"/>
                  <a:gd name="T15" fmla="*/ 15 h 625"/>
                  <a:gd name="T16" fmla="*/ 197 w 634"/>
                  <a:gd name="T17" fmla="*/ 15 h 625"/>
                  <a:gd name="T18" fmla="*/ 190 w 634"/>
                  <a:gd name="T19" fmla="*/ 8 h 625"/>
                  <a:gd name="T20" fmla="*/ 172 w 634"/>
                  <a:gd name="T21" fmla="*/ 0 h 625"/>
                  <a:gd name="T22" fmla="*/ 157 w 634"/>
                  <a:gd name="T23" fmla="*/ 4 h 625"/>
                  <a:gd name="T24" fmla="*/ 62 w 634"/>
                  <a:gd name="T25" fmla="*/ 66 h 625"/>
                  <a:gd name="T26" fmla="*/ 54 w 634"/>
                  <a:gd name="T27" fmla="*/ 75 h 625"/>
                  <a:gd name="T28" fmla="*/ 6 w 634"/>
                  <a:gd name="T29" fmla="*/ 160 h 625"/>
                  <a:gd name="T30" fmla="*/ 10 w 634"/>
                  <a:gd name="T31" fmla="*/ 192 h 625"/>
                  <a:gd name="T32" fmla="*/ 58 w 634"/>
                  <a:gd name="T33" fmla="*/ 238 h 625"/>
                  <a:gd name="T34" fmla="*/ 82 w 634"/>
                  <a:gd name="T35" fmla="*/ 262 h 625"/>
                  <a:gd name="T36" fmla="*/ 101 w 634"/>
                  <a:gd name="T37" fmla="*/ 280 h 625"/>
                  <a:gd name="T38" fmla="*/ 125 w 634"/>
                  <a:gd name="T39" fmla="*/ 304 h 625"/>
                  <a:gd name="T40" fmla="*/ 126 w 634"/>
                  <a:gd name="T41" fmla="*/ 304 h 625"/>
                  <a:gd name="T42" fmla="*/ 128 w 634"/>
                  <a:gd name="T43" fmla="*/ 306 h 625"/>
                  <a:gd name="T44" fmla="*/ 143 w 634"/>
                  <a:gd name="T45" fmla="*/ 339 h 625"/>
                  <a:gd name="T46" fmla="*/ 163 w 634"/>
                  <a:gd name="T47" fmla="*/ 408 h 625"/>
                  <a:gd name="T48" fmla="*/ 240 w 634"/>
                  <a:gd name="T49" fmla="*/ 561 h 625"/>
                  <a:gd name="T50" fmla="*/ 404 w 634"/>
                  <a:gd name="T51" fmla="*/ 625 h 625"/>
                  <a:gd name="T52" fmla="*/ 568 w 634"/>
                  <a:gd name="T53" fmla="*/ 556 h 625"/>
                  <a:gd name="T54" fmla="*/ 632 w 634"/>
                  <a:gd name="T55" fmla="*/ 392 h 625"/>
                  <a:gd name="T56" fmla="*/ 564 w 634"/>
                  <a:gd name="T57" fmla="*/ 228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34" h="625">
                    <a:moveTo>
                      <a:pt x="564" y="228"/>
                    </a:moveTo>
                    <a:cubicBezTo>
                      <a:pt x="514" y="175"/>
                      <a:pt x="459" y="164"/>
                      <a:pt x="410" y="155"/>
                    </a:cubicBezTo>
                    <a:cubicBezTo>
                      <a:pt x="386" y="150"/>
                      <a:pt x="362" y="146"/>
                      <a:pt x="340" y="137"/>
                    </a:cubicBezTo>
                    <a:cubicBezTo>
                      <a:pt x="328" y="131"/>
                      <a:pt x="317" y="126"/>
                      <a:pt x="307" y="123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1" y="58"/>
                      <a:pt x="241" y="58"/>
                      <a:pt x="241" y="58"/>
                    </a:cubicBezTo>
                    <a:cubicBezTo>
                      <a:pt x="220" y="37"/>
                      <a:pt x="220" y="37"/>
                      <a:pt x="220" y="37"/>
                    </a:cubicBezTo>
                    <a:cubicBezTo>
                      <a:pt x="198" y="15"/>
                      <a:pt x="198" y="15"/>
                      <a:pt x="198" y="15"/>
                    </a:cubicBezTo>
                    <a:cubicBezTo>
                      <a:pt x="197" y="15"/>
                      <a:pt x="197" y="15"/>
                      <a:pt x="197" y="15"/>
                    </a:cubicBezTo>
                    <a:cubicBezTo>
                      <a:pt x="190" y="8"/>
                      <a:pt x="190" y="8"/>
                      <a:pt x="190" y="8"/>
                    </a:cubicBezTo>
                    <a:cubicBezTo>
                      <a:pt x="185" y="3"/>
                      <a:pt x="178" y="0"/>
                      <a:pt x="172" y="0"/>
                    </a:cubicBezTo>
                    <a:cubicBezTo>
                      <a:pt x="167" y="0"/>
                      <a:pt x="162" y="2"/>
                      <a:pt x="157" y="4"/>
                    </a:cubicBezTo>
                    <a:cubicBezTo>
                      <a:pt x="62" y="66"/>
                      <a:pt x="62" y="66"/>
                      <a:pt x="62" y="66"/>
                    </a:cubicBezTo>
                    <a:cubicBezTo>
                      <a:pt x="59" y="68"/>
                      <a:pt x="56" y="71"/>
                      <a:pt x="54" y="75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0" y="170"/>
                      <a:pt x="2" y="183"/>
                      <a:pt x="10" y="192"/>
                    </a:cubicBezTo>
                    <a:cubicBezTo>
                      <a:pt x="58" y="238"/>
                      <a:pt x="58" y="238"/>
                      <a:pt x="58" y="238"/>
                    </a:cubicBezTo>
                    <a:cubicBezTo>
                      <a:pt x="82" y="262"/>
                      <a:pt x="82" y="262"/>
                      <a:pt x="82" y="262"/>
                    </a:cubicBezTo>
                    <a:cubicBezTo>
                      <a:pt x="101" y="280"/>
                      <a:pt x="101" y="280"/>
                      <a:pt x="101" y="280"/>
                    </a:cubicBezTo>
                    <a:cubicBezTo>
                      <a:pt x="125" y="304"/>
                      <a:pt x="125" y="304"/>
                      <a:pt x="125" y="304"/>
                    </a:cubicBezTo>
                    <a:cubicBezTo>
                      <a:pt x="126" y="304"/>
                      <a:pt x="126" y="304"/>
                      <a:pt x="126" y="304"/>
                    </a:cubicBezTo>
                    <a:cubicBezTo>
                      <a:pt x="128" y="306"/>
                      <a:pt x="128" y="306"/>
                      <a:pt x="128" y="306"/>
                    </a:cubicBezTo>
                    <a:cubicBezTo>
                      <a:pt x="132" y="315"/>
                      <a:pt x="137" y="327"/>
                      <a:pt x="143" y="339"/>
                    </a:cubicBezTo>
                    <a:cubicBezTo>
                      <a:pt x="153" y="361"/>
                      <a:pt x="158" y="384"/>
                      <a:pt x="163" y="408"/>
                    </a:cubicBezTo>
                    <a:cubicBezTo>
                      <a:pt x="174" y="457"/>
                      <a:pt x="186" y="512"/>
                      <a:pt x="240" y="561"/>
                    </a:cubicBezTo>
                    <a:cubicBezTo>
                      <a:pt x="286" y="602"/>
                      <a:pt x="344" y="625"/>
                      <a:pt x="404" y="625"/>
                    </a:cubicBezTo>
                    <a:cubicBezTo>
                      <a:pt x="466" y="625"/>
                      <a:pt x="524" y="600"/>
                      <a:pt x="568" y="556"/>
                    </a:cubicBezTo>
                    <a:cubicBezTo>
                      <a:pt x="611" y="512"/>
                      <a:pt x="634" y="454"/>
                      <a:pt x="632" y="392"/>
                    </a:cubicBezTo>
                    <a:cubicBezTo>
                      <a:pt x="631" y="332"/>
                      <a:pt x="607" y="274"/>
                      <a:pt x="564" y="22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9" name="Freeform 190"/>
              <p:cNvSpPr/>
              <p:nvPr/>
            </p:nvSpPr>
            <p:spPr bwMode="auto">
              <a:xfrm>
                <a:off x="3821" y="1694"/>
                <a:ext cx="1451" cy="1438"/>
              </a:xfrm>
              <a:custGeom>
                <a:avLst/>
                <a:gdLst>
                  <a:gd name="T0" fmla="*/ 174 w 544"/>
                  <a:gd name="T1" fmla="*/ 459 h 537"/>
                  <a:gd name="T2" fmla="*/ 465 w 544"/>
                  <a:gd name="T3" fmla="*/ 456 h 537"/>
                  <a:gd name="T4" fmla="*/ 461 w 544"/>
                  <a:gd name="T5" fmla="*/ 164 h 537"/>
                  <a:gd name="T6" fmla="*/ 246 w 544"/>
                  <a:gd name="T7" fmla="*/ 79 h 537"/>
                  <a:gd name="T8" fmla="*/ 46 w 544"/>
                  <a:gd name="T9" fmla="*/ 47 h 537"/>
                  <a:gd name="T10" fmla="*/ 83 w 544"/>
                  <a:gd name="T11" fmla="*/ 246 h 537"/>
                  <a:gd name="T12" fmla="*/ 174 w 544"/>
                  <a:gd name="T13" fmla="*/ 459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4" h="537">
                    <a:moveTo>
                      <a:pt x="174" y="459"/>
                    </a:moveTo>
                    <a:cubicBezTo>
                      <a:pt x="258" y="535"/>
                      <a:pt x="385" y="537"/>
                      <a:pt x="465" y="456"/>
                    </a:cubicBezTo>
                    <a:cubicBezTo>
                      <a:pt x="544" y="374"/>
                      <a:pt x="539" y="247"/>
                      <a:pt x="461" y="164"/>
                    </a:cubicBezTo>
                    <a:cubicBezTo>
                      <a:pt x="394" y="92"/>
                      <a:pt x="318" y="109"/>
                      <a:pt x="246" y="79"/>
                    </a:cubicBezTo>
                    <a:cubicBezTo>
                      <a:pt x="132" y="31"/>
                      <a:pt x="91" y="0"/>
                      <a:pt x="46" y="47"/>
                    </a:cubicBezTo>
                    <a:cubicBezTo>
                      <a:pt x="0" y="93"/>
                      <a:pt x="32" y="133"/>
                      <a:pt x="83" y="246"/>
                    </a:cubicBezTo>
                    <a:cubicBezTo>
                      <a:pt x="114" y="317"/>
                      <a:pt x="100" y="393"/>
                      <a:pt x="174" y="459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0" name="Freeform 191"/>
              <p:cNvSpPr/>
              <p:nvPr/>
            </p:nvSpPr>
            <p:spPr bwMode="auto">
              <a:xfrm>
                <a:off x="3675" y="1545"/>
                <a:ext cx="706" cy="711"/>
              </a:xfrm>
              <a:custGeom>
                <a:avLst/>
                <a:gdLst>
                  <a:gd name="T0" fmla="*/ 706 w 706"/>
                  <a:gd name="T1" fmla="*/ 318 h 711"/>
                  <a:gd name="T2" fmla="*/ 381 w 706"/>
                  <a:gd name="T3" fmla="*/ 0 h 711"/>
                  <a:gd name="T4" fmla="*/ 125 w 706"/>
                  <a:gd name="T5" fmla="*/ 165 h 711"/>
                  <a:gd name="T6" fmla="*/ 0 w 706"/>
                  <a:gd name="T7" fmla="*/ 393 h 711"/>
                  <a:gd name="T8" fmla="*/ 322 w 706"/>
                  <a:gd name="T9" fmla="*/ 711 h 711"/>
                  <a:gd name="T10" fmla="*/ 706 w 706"/>
                  <a:gd name="T11" fmla="*/ 318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6" h="711">
                    <a:moveTo>
                      <a:pt x="706" y="318"/>
                    </a:moveTo>
                    <a:lnTo>
                      <a:pt x="381" y="0"/>
                    </a:lnTo>
                    <a:lnTo>
                      <a:pt x="125" y="165"/>
                    </a:lnTo>
                    <a:lnTo>
                      <a:pt x="0" y="393"/>
                    </a:lnTo>
                    <a:lnTo>
                      <a:pt x="322" y="711"/>
                    </a:lnTo>
                    <a:lnTo>
                      <a:pt x="706" y="318"/>
                    </a:lnTo>
                    <a:close/>
                  </a:path>
                </a:pathLst>
              </a:custGeom>
              <a:solidFill>
                <a:srgbClr val="3B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1" name="Freeform 192"/>
              <p:cNvSpPr/>
              <p:nvPr/>
            </p:nvSpPr>
            <p:spPr bwMode="auto">
              <a:xfrm>
                <a:off x="3675" y="1545"/>
                <a:ext cx="706" cy="711"/>
              </a:xfrm>
              <a:custGeom>
                <a:avLst/>
                <a:gdLst>
                  <a:gd name="T0" fmla="*/ 706 w 706"/>
                  <a:gd name="T1" fmla="*/ 318 h 711"/>
                  <a:gd name="T2" fmla="*/ 381 w 706"/>
                  <a:gd name="T3" fmla="*/ 0 h 711"/>
                  <a:gd name="T4" fmla="*/ 125 w 706"/>
                  <a:gd name="T5" fmla="*/ 165 h 711"/>
                  <a:gd name="T6" fmla="*/ 0 w 706"/>
                  <a:gd name="T7" fmla="*/ 393 h 711"/>
                  <a:gd name="T8" fmla="*/ 322 w 706"/>
                  <a:gd name="T9" fmla="*/ 711 h 711"/>
                  <a:gd name="T10" fmla="*/ 706 w 706"/>
                  <a:gd name="T11" fmla="*/ 318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6" h="711">
                    <a:moveTo>
                      <a:pt x="706" y="318"/>
                    </a:moveTo>
                    <a:lnTo>
                      <a:pt x="381" y="0"/>
                    </a:lnTo>
                    <a:lnTo>
                      <a:pt x="125" y="165"/>
                    </a:lnTo>
                    <a:lnTo>
                      <a:pt x="0" y="393"/>
                    </a:lnTo>
                    <a:lnTo>
                      <a:pt x="322" y="711"/>
                    </a:lnTo>
                    <a:lnTo>
                      <a:pt x="706" y="31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2" name="Freeform 193"/>
              <p:cNvSpPr/>
              <p:nvPr/>
            </p:nvSpPr>
            <p:spPr bwMode="auto">
              <a:xfrm>
                <a:off x="3800" y="1566"/>
                <a:ext cx="341" cy="559"/>
              </a:xfrm>
              <a:custGeom>
                <a:avLst/>
                <a:gdLst>
                  <a:gd name="T0" fmla="*/ 341 w 341"/>
                  <a:gd name="T1" fmla="*/ 64 h 559"/>
                  <a:gd name="T2" fmla="*/ 277 w 341"/>
                  <a:gd name="T3" fmla="*/ 0 h 559"/>
                  <a:gd name="T4" fmla="*/ 0 w 341"/>
                  <a:gd name="T5" fmla="*/ 495 h 559"/>
                  <a:gd name="T6" fmla="*/ 64 w 341"/>
                  <a:gd name="T7" fmla="*/ 559 h 559"/>
                  <a:gd name="T8" fmla="*/ 341 w 341"/>
                  <a:gd name="T9" fmla="*/ 64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559">
                    <a:moveTo>
                      <a:pt x="341" y="64"/>
                    </a:moveTo>
                    <a:lnTo>
                      <a:pt x="277" y="0"/>
                    </a:lnTo>
                    <a:lnTo>
                      <a:pt x="0" y="495"/>
                    </a:lnTo>
                    <a:lnTo>
                      <a:pt x="64" y="559"/>
                    </a:lnTo>
                    <a:lnTo>
                      <a:pt x="341" y="64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3" name="Freeform 194"/>
              <p:cNvSpPr/>
              <p:nvPr/>
            </p:nvSpPr>
            <p:spPr bwMode="auto">
              <a:xfrm>
                <a:off x="3800" y="1566"/>
                <a:ext cx="341" cy="559"/>
              </a:xfrm>
              <a:custGeom>
                <a:avLst/>
                <a:gdLst>
                  <a:gd name="T0" fmla="*/ 341 w 341"/>
                  <a:gd name="T1" fmla="*/ 64 h 559"/>
                  <a:gd name="T2" fmla="*/ 277 w 341"/>
                  <a:gd name="T3" fmla="*/ 0 h 559"/>
                  <a:gd name="T4" fmla="*/ 0 w 341"/>
                  <a:gd name="T5" fmla="*/ 495 h 559"/>
                  <a:gd name="T6" fmla="*/ 64 w 341"/>
                  <a:gd name="T7" fmla="*/ 559 h 559"/>
                  <a:gd name="T8" fmla="*/ 341 w 341"/>
                  <a:gd name="T9" fmla="*/ 64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559">
                    <a:moveTo>
                      <a:pt x="341" y="64"/>
                    </a:moveTo>
                    <a:lnTo>
                      <a:pt x="277" y="0"/>
                    </a:lnTo>
                    <a:lnTo>
                      <a:pt x="0" y="495"/>
                    </a:lnTo>
                    <a:lnTo>
                      <a:pt x="64" y="559"/>
                    </a:lnTo>
                    <a:lnTo>
                      <a:pt x="341" y="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4" name="Freeform 195"/>
              <p:cNvSpPr/>
              <p:nvPr/>
            </p:nvSpPr>
            <p:spPr bwMode="auto">
              <a:xfrm>
                <a:off x="3915" y="1678"/>
                <a:ext cx="341" cy="560"/>
              </a:xfrm>
              <a:custGeom>
                <a:avLst/>
                <a:gdLst>
                  <a:gd name="T0" fmla="*/ 66 w 341"/>
                  <a:gd name="T1" fmla="*/ 560 h 560"/>
                  <a:gd name="T2" fmla="*/ 341 w 341"/>
                  <a:gd name="T3" fmla="*/ 65 h 560"/>
                  <a:gd name="T4" fmla="*/ 277 w 341"/>
                  <a:gd name="T5" fmla="*/ 0 h 560"/>
                  <a:gd name="T6" fmla="*/ 0 w 341"/>
                  <a:gd name="T7" fmla="*/ 495 h 560"/>
                  <a:gd name="T8" fmla="*/ 66 w 341"/>
                  <a:gd name="T9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560">
                    <a:moveTo>
                      <a:pt x="66" y="560"/>
                    </a:moveTo>
                    <a:lnTo>
                      <a:pt x="341" y="65"/>
                    </a:lnTo>
                    <a:lnTo>
                      <a:pt x="277" y="0"/>
                    </a:lnTo>
                    <a:lnTo>
                      <a:pt x="0" y="495"/>
                    </a:lnTo>
                    <a:lnTo>
                      <a:pt x="66" y="560"/>
                    </a:lnTo>
                    <a:close/>
                  </a:path>
                </a:pathLst>
              </a:custGeom>
              <a:solidFill>
                <a:srgbClr val="263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5" name="Freeform 196"/>
              <p:cNvSpPr/>
              <p:nvPr/>
            </p:nvSpPr>
            <p:spPr bwMode="auto">
              <a:xfrm>
                <a:off x="3915" y="1678"/>
                <a:ext cx="341" cy="560"/>
              </a:xfrm>
              <a:custGeom>
                <a:avLst/>
                <a:gdLst>
                  <a:gd name="T0" fmla="*/ 66 w 341"/>
                  <a:gd name="T1" fmla="*/ 560 h 560"/>
                  <a:gd name="T2" fmla="*/ 341 w 341"/>
                  <a:gd name="T3" fmla="*/ 65 h 560"/>
                  <a:gd name="T4" fmla="*/ 277 w 341"/>
                  <a:gd name="T5" fmla="*/ 0 h 560"/>
                  <a:gd name="T6" fmla="*/ 0 w 341"/>
                  <a:gd name="T7" fmla="*/ 495 h 560"/>
                  <a:gd name="T8" fmla="*/ 66 w 341"/>
                  <a:gd name="T9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560">
                    <a:moveTo>
                      <a:pt x="66" y="560"/>
                    </a:moveTo>
                    <a:lnTo>
                      <a:pt x="341" y="65"/>
                    </a:lnTo>
                    <a:lnTo>
                      <a:pt x="277" y="0"/>
                    </a:lnTo>
                    <a:lnTo>
                      <a:pt x="0" y="495"/>
                    </a:lnTo>
                    <a:lnTo>
                      <a:pt x="66" y="56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6" name="Freeform 197"/>
              <p:cNvSpPr/>
              <p:nvPr/>
            </p:nvSpPr>
            <p:spPr bwMode="auto">
              <a:xfrm>
                <a:off x="1301" y="1617"/>
                <a:ext cx="21" cy="21"/>
              </a:xfrm>
              <a:custGeom>
                <a:avLst/>
                <a:gdLst>
                  <a:gd name="T0" fmla="*/ 0 w 8"/>
                  <a:gd name="T1" fmla="*/ 0 h 8"/>
                  <a:gd name="T2" fmla="*/ 6 w 8"/>
                  <a:gd name="T3" fmla="*/ 8 h 8"/>
                  <a:gd name="T4" fmla="*/ 8 w 8"/>
                  <a:gd name="T5" fmla="*/ 7 h 8"/>
                  <a:gd name="T6" fmla="*/ 1 w 8"/>
                  <a:gd name="T7" fmla="*/ 1 h 8"/>
                  <a:gd name="T8" fmla="*/ 0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cubicBezTo>
                      <a:pt x="2" y="2"/>
                      <a:pt x="4" y="5"/>
                      <a:pt x="6" y="8"/>
                    </a:cubicBezTo>
                    <a:cubicBezTo>
                      <a:pt x="7" y="7"/>
                      <a:pt x="7" y="7"/>
                      <a:pt x="8" y="7"/>
                    </a:cubicBezTo>
                    <a:cubicBezTo>
                      <a:pt x="5" y="5"/>
                      <a:pt x="3" y="3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0F8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7" name="Oval 198"/>
              <p:cNvSpPr>
                <a:spLocks noChangeArrowheads="1"/>
              </p:cNvSpPr>
              <p:nvPr/>
            </p:nvSpPr>
            <p:spPr bwMode="auto">
              <a:xfrm>
                <a:off x="655" y="3249"/>
                <a:ext cx="1" cy="1"/>
              </a:xfrm>
              <a:prstGeom prst="ellipse">
                <a:avLst/>
              </a:pr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8" name="Freeform 199"/>
              <p:cNvSpPr/>
              <p:nvPr/>
            </p:nvSpPr>
            <p:spPr bwMode="auto">
              <a:xfrm>
                <a:off x="655" y="3249"/>
                <a:ext cx="72" cy="46"/>
              </a:xfrm>
              <a:custGeom>
                <a:avLst/>
                <a:gdLst>
                  <a:gd name="T0" fmla="*/ 0 w 27"/>
                  <a:gd name="T1" fmla="*/ 0 h 17"/>
                  <a:gd name="T2" fmla="*/ 0 w 27"/>
                  <a:gd name="T3" fmla="*/ 0 h 17"/>
                  <a:gd name="T4" fmla="*/ 0 w 27"/>
                  <a:gd name="T5" fmla="*/ 0 h 17"/>
                  <a:gd name="T6" fmla="*/ 21 w 27"/>
                  <a:gd name="T7" fmla="*/ 17 h 17"/>
                  <a:gd name="T8" fmla="*/ 21 w 27"/>
                  <a:gd name="T9" fmla="*/ 17 h 17"/>
                  <a:gd name="T10" fmla="*/ 24 w 27"/>
                  <a:gd name="T11" fmla="*/ 10 h 17"/>
                  <a:gd name="T12" fmla="*/ 27 w 27"/>
                  <a:gd name="T13" fmla="*/ 4 h 17"/>
                  <a:gd name="T14" fmla="*/ 5 w 27"/>
                  <a:gd name="T15" fmla="*/ 1 h 17"/>
                  <a:gd name="T16" fmla="*/ 0 w 27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9"/>
                      <a:pt x="11" y="16"/>
                      <a:pt x="21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2" y="15"/>
                      <a:pt x="23" y="13"/>
                      <a:pt x="24" y="10"/>
                    </a:cubicBezTo>
                    <a:cubicBezTo>
                      <a:pt x="25" y="8"/>
                      <a:pt x="26" y="6"/>
                      <a:pt x="27" y="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2" y="0"/>
                      <a:pt x="0" y="0"/>
                    </a:cubicBezTo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9" name="Freeform 200"/>
              <p:cNvSpPr/>
              <p:nvPr/>
            </p:nvSpPr>
            <p:spPr bwMode="auto">
              <a:xfrm>
                <a:off x="711" y="2942"/>
                <a:ext cx="627" cy="393"/>
              </a:xfrm>
              <a:custGeom>
                <a:avLst/>
                <a:gdLst>
                  <a:gd name="T0" fmla="*/ 226 w 235"/>
                  <a:gd name="T1" fmla="*/ 0 h 147"/>
                  <a:gd name="T2" fmla="*/ 218 w 235"/>
                  <a:gd name="T3" fmla="*/ 1 h 147"/>
                  <a:gd name="T4" fmla="*/ 212 w 235"/>
                  <a:gd name="T5" fmla="*/ 2 h 147"/>
                  <a:gd name="T6" fmla="*/ 212 w 235"/>
                  <a:gd name="T7" fmla="*/ 3 h 147"/>
                  <a:gd name="T8" fmla="*/ 218 w 235"/>
                  <a:gd name="T9" fmla="*/ 69 h 147"/>
                  <a:gd name="T10" fmla="*/ 201 w 235"/>
                  <a:gd name="T11" fmla="*/ 96 h 147"/>
                  <a:gd name="T12" fmla="*/ 109 w 235"/>
                  <a:gd name="T13" fmla="*/ 130 h 147"/>
                  <a:gd name="T14" fmla="*/ 100 w 235"/>
                  <a:gd name="T15" fmla="*/ 131 h 147"/>
                  <a:gd name="T16" fmla="*/ 97 w 235"/>
                  <a:gd name="T17" fmla="*/ 131 h 147"/>
                  <a:gd name="T18" fmla="*/ 6 w 235"/>
                  <a:gd name="T19" fmla="*/ 119 h 147"/>
                  <a:gd name="T20" fmla="*/ 3 w 235"/>
                  <a:gd name="T21" fmla="*/ 125 h 147"/>
                  <a:gd name="T22" fmla="*/ 0 w 235"/>
                  <a:gd name="T23" fmla="*/ 132 h 147"/>
                  <a:gd name="T24" fmla="*/ 113 w 235"/>
                  <a:gd name="T25" fmla="*/ 147 h 147"/>
                  <a:gd name="T26" fmla="*/ 116 w 235"/>
                  <a:gd name="T27" fmla="*/ 147 h 147"/>
                  <a:gd name="T28" fmla="*/ 125 w 235"/>
                  <a:gd name="T29" fmla="*/ 146 h 147"/>
                  <a:gd name="T30" fmla="*/ 217 w 235"/>
                  <a:gd name="T31" fmla="*/ 112 h 147"/>
                  <a:gd name="T32" fmla="*/ 234 w 235"/>
                  <a:gd name="T33" fmla="*/ 85 h 147"/>
                  <a:gd name="T34" fmla="*/ 228 w 235"/>
                  <a:gd name="T35" fmla="*/ 19 h 147"/>
                  <a:gd name="T36" fmla="*/ 226 w 235"/>
                  <a:gd name="T37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5" h="147">
                    <a:moveTo>
                      <a:pt x="226" y="0"/>
                    </a:moveTo>
                    <a:cubicBezTo>
                      <a:pt x="223" y="0"/>
                      <a:pt x="221" y="1"/>
                      <a:pt x="218" y="1"/>
                    </a:cubicBezTo>
                    <a:cubicBezTo>
                      <a:pt x="216" y="2"/>
                      <a:pt x="214" y="2"/>
                      <a:pt x="212" y="2"/>
                    </a:cubicBezTo>
                    <a:cubicBezTo>
                      <a:pt x="212" y="3"/>
                      <a:pt x="212" y="3"/>
                      <a:pt x="212" y="3"/>
                    </a:cubicBezTo>
                    <a:cubicBezTo>
                      <a:pt x="218" y="69"/>
                      <a:pt x="218" y="69"/>
                      <a:pt x="218" y="69"/>
                    </a:cubicBezTo>
                    <a:cubicBezTo>
                      <a:pt x="219" y="81"/>
                      <a:pt x="212" y="92"/>
                      <a:pt x="201" y="96"/>
                    </a:cubicBezTo>
                    <a:cubicBezTo>
                      <a:pt x="109" y="130"/>
                      <a:pt x="109" y="130"/>
                      <a:pt x="109" y="130"/>
                    </a:cubicBezTo>
                    <a:cubicBezTo>
                      <a:pt x="106" y="131"/>
                      <a:pt x="103" y="131"/>
                      <a:pt x="100" y="131"/>
                    </a:cubicBezTo>
                    <a:cubicBezTo>
                      <a:pt x="99" y="131"/>
                      <a:pt x="98" y="131"/>
                      <a:pt x="97" y="131"/>
                    </a:cubicBezTo>
                    <a:cubicBezTo>
                      <a:pt x="6" y="119"/>
                      <a:pt x="6" y="119"/>
                      <a:pt x="6" y="119"/>
                    </a:cubicBezTo>
                    <a:cubicBezTo>
                      <a:pt x="5" y="121"/>
                      <a:pt x="4" y="123"/>
                      <a:pt x="3" y="125"/>
                    </a:cubicBezTo>
                    <a:cubicBezTo>
                      <a:pt x="2" y="128"/>
                      <a:pt x="1" y="130"/>
                      <a:pt x="0" y="132"/>
                    </a:cubicBezTo>
                    <a:cubicBezTo>
                      <a:pt x="113" y="147"/>
                      <a:pt x="113" y="147"/>
                      <a:pt x="113" y="147"/>
                    </a:cubicBezTo>
                    <a:cubicBezTo>
                      <a:pt x="114" y="147"/>
                      <a:pt x="115" y="147"/>
                      <a:pt x="116" y="147"/>
                    </a:cubicBezTo>
                    <a:cubicBezTo>
                      <a:pt x="119" y="147"/>
                      <a:pt x="122" y="147"/>
                      <a:pt x="125" y="146"/>
                    </a:cubicBezTo>
                    <a:cubicBezTo>
                      <a:pt x="217" y="112"/>
                      <a:pt x="217" y="112"/>
                      <a:pt x="217" y="112"/>
                    </a:cubicBezTo>
                    <a:cubicBezTo>
                      <a:pt x="228" y="108"/>
                      <a:pt x="235" y="97"/>
                      <a:pt x="234" y="85"/>
                    </a:cubicBezTo>
                    <a:cubicBezTo>
                      <a:pt x="228" y="19"/>
                      <a:pt x="228" y="19"/>
                      <a:pt x="228" y="19"/>
                    </a:cubicBezTo>
                    <a:cubicBezTo>
                      <a:pt x="226" y="0"/>
                      <a:pt x="226" y="0"/>
                      <a:pt x="226" y="0"/>
                    </a:cubicBezTo>
                  </a:path>
                </a:pathLst>
              </a:custGeom>
              <a:solidFill>
                <a:srgbClr val="0F8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00" name="Freeform 201"/>
              <p:cNvSpPr/>
              <p:nvPr/>
            </p:nvSpPr>
            <p:spPr bwMode="auto">
              <a:xfrm>
                <a:off x="1271" y="2899"/>
                <a:ext cx="43" cy="48"/>
              </a:xfrm>
              <a:custGeom>
                <a:avLst/>
                <a:gdLst>
                  <a:gd name="T0" fmla="*/ 0 w 16"/>
                  <a:gd name="T1" fmla="*/ 0 h 18"/>
                  <a:gd name="T2" fmla="*/ 2 w 16"/>
                  <a:gd name="T3" fmla="*/ 18 h 18"/>
                  <a:gd name="T4" fmla="*/ 8 w 16"/>
                  <a:gd name="T5" fmla="*/ 17 h 18"/>
                  <a:gd name="T6" fmla="*/ 16 w 16"/>
                  <a:gd name="T7" fmla="*/ 16 h 18"/>
                  <a:gd name="T8" fmla="*/ 16 w 16"/>
                  <a:gd name="T9" fmla="*/ 12 h 18"/>
                  <a:gd name="T10" fmla="*/ 0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0" y="0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4" y="18"/>
                      <a:pt x="6" y="18"/>
                      <a:pt x="8" y="17"/>
                    </a:cubicBezTo>
                    <a:cubicBezTo>
                      <a:pt x="11" y="17"/>
                      <a:pt x="13" y="16"/>
                      <a:pt x="16" y="16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0" y="8"/>
                      <a:pt x="5" y="4"/>
                      <a:pt x="0" y="0"/>
                    </a:cubicBezTo>
                  </a:path>
                </a:pathLst>
              </a:custGeom>
              <a:solidFill>
                <a:srgbClr val="1497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01" name="Freeform 202"/>
              <p:cNvSpPr/>
              <p:nvPr/>
            </p:nvSpPr>
            <p:spPr bwMode="auto">
              <a:xfrm>
                <a:off x="223" y="1413"/>
                <a:ext cx="1267" cy="1879"/>
              </a:xfrm>
              <a:custGeom>
                <a:avLst/>
                <a:gdLst>
                  <a:gd name="T0" fmla="*/ 425 w 475"/>
                  <a:gd name="T1" fmla="*/ 376 h 702"/>
                  <a:gd name="T2" fmla="*/ 466 w 475"/>
                  <a:gd name="T3" fmla="*/ 210 h 702"/>
                  <a:gd name="T4" fmla="*/ 389 w 475"/>
                  <a:gd name="T5" fmla="*/ 61 h 702"/>
                  <a:gd name="T6" fmla="*/ 235 w 475"/>
                  <a:gd name="T7" fmla="*/ 0 h 702"/>
                  <a:gd name="T8" fmla="*/ 214 w 475"/>
                  <a:gd name="T9" fmla="*/ 1 h 702"/>
                  <a:gd name="T10" fmla="*/ 58 w 475"/>
                  <a:gd name="T11" fmla="*/ 84 h 702"/>
                  <a:gd name="T12" fmla="*/ 3 w 475"/>
                  <a:gd name="T13" fmla="*/ 252 h 702"/>
                  <a:gd name="T14" fmla="*/ 73 w 475"/>
                  <a:gd name="T15" fmla="*/ 408 h 702"/>
                  <a:gd name="T16" fmla="*/ 114 w 475"/>
                  <a:gd name="T17" fmla="*/ 468 h 702"/>
                  <a:gd name="T18" fmla="*/ 130 w 475"/>
                  <a:gd name="T19" fmla="*/ 500 h 702"/>
                  <a:gd name="T20" fmla="*/ 137 w 475"/>
                  <a:gd name="T21" fmla="*/ 581 h 702"/>
                  <a:gd name="T22" fmla="*/ 138 w 475"/>
                  <a:gd name="T23" fmla="*/ 592 h 702"/>
                  <a:gd name="T24" fmla="*/ 141 w 475"/>
                  <a:gd name="T25" fmla="*/ 621 h 702"/>
                  <a:gd name="T26" fmla="*/ 144 w 475"/>
                  <a:gd name="T27" fmla="*/ 652 h 702"/>
                  <a:gd name="T28" fmla="*/ 144 w 475"/>
                  <a:gd name="T29" fmla="*/ 653 h 702"/>
                  <a:gd name="T30" fmla="*/ 145 w 475"/>
                  <a:gd name="T31" fmla="*/ 663 h 702"/>
                  <a:gd name="T32" fmla="*/ 167 w 475"/>
                  <a:gd name="T33" fmla="*/ 687 h 702"/>
                  <a:gd name="T34" fmla="*/ 280 w 475"/>
                  <a:gd name="T35" fmla="*/ 702 h 702"/>
                  <a:gd name="T36" fmla="*/ 283 w 475"/>
                  <a:gd name="T37" fmla="*/ 702 h 702"/>
                  <a:gd name="T38" fmla="*/ 292 w 475"/>
                  <a:gd name="T39" fmla="*/ 701 h 702"/>
                  <a:gd name="T40" fmla="*/ 384 w 475"/>
                  <a:gd name="T41" fmla="*/ 667 h 702"/>
                  <a:gd name="T42" fmla="*/ 401 w 475"/>
                  <a:gd name="T43" fmla="*/ 640 h 702"/>
                  <a:gd name="T44" fmla="*/ 395 w 475"/>
                  <a:gd name="T45" fmla="*/ 574 h 702"/>
                  <a:gd name="T46" fmla="*/ 392 w 475"/>
                  <a:gd name="T47" fmla="*/ 540 h 702"/>
                  <a:gd name="T48" fmla="*/ 389 w 475"/>
                  <a:gd name="T49" fmla="*/ 514 h 702"/>
                  <a:gd name="T50" fmla="*/ 386 w 475"/>
                  <a:gd name="T51" fmla="*/ 480 h 702"/>
                  <a:gd name="T52" fmla="*/ 386 w 475"/>
                  <a:gd name="T53" fmla="*/ 479 h 702"/>
                  <a:gd name="T54" fmla="*/ 386 w 475"/>
                  <a:gd name="T55" fmla="*/ 476 h 702"/>
                  <a:gd name="T56" fmla="*/ 396 w 475"/>
                  <a:gd name="T57" fmla="*/ 442 h 702"/>
                  <a:gd name="T58" fmla="*/ 425 w 475"/>
                  <a:gd name="T59" fmla="*/ 376 h 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75" h="702">
                    <a:moveTo>
                      <a:pt x="425" y="376"/>
                    </a:moveTo>
                    <a:cubicBezTo>
                      <a:pt x="449" y="333"/>
                      <a:pt x="475" y="283"/>
                      <a:pt x="466" y="210"/>
                    </a:cubicBezTo>
                    <a:cubicBezTo>
                      <a:pt x="458" y="152"/>
                      <a:pt x="431" y="99"/>
                      <a:pt x="389" y="61"/>
                    </a:cubicBezTo>
                    <a:cubicBezTo>
                      <a:pt x="346" y="22"/>
                      <a:pt x="292" y="0"/>
                      <a:pt x="235" y="0"/>
                    </a:cubicBezTo>
                    <a:cubicBezTo>
                      <a:pt x="228" y="0"/>
                      <a:pt x="221" y="1"/>
                      <a:pt x="214" y="1"/>
                    </a:cubicBezTo>
                    <a:cubicBezTo>
                      <a:pt x="152" y="7"/>
                      <a:pt x="97" y="36"/>
                      <a:pt x="58" y="84"/>
                    </a:cubicBezTo>
                    <a:cubicBezTo>
                      <a:pt x="20" y="130"/>
                      <a:pt x="0" y="190"/>
                      <a:pt x="3" y="252"/>
                    </a:cubicBezTo>
                    <a:cubicBezTo>
                      <a:pt x="7" y="326"/>
                      <a:pt x="42" y="370"/>
                      <a:pt x="73" y="408"/>
                    </a:cubicBezTo>
                    <a:cubicBezTo>
                      <a:pt x="89" y="428"/>
                      <a:pt x="103" y="446"/>
                      <a:pt x="114" y="468"/>
                    </a:cubicBezTo>
                    <a:cubicBezTo>
                      <a:pt x="119" y="478"/>
                      <a:pt x="124" y="488"/>
                      <a:pt x="130" y="500"/>
                    </a:cubicBezTo>
                    <a:cubicBezTo>
                      <a:pt x="137" y="581"/>
                      <a:pt x="137" y="581"/>
                      <a:pt x="137" y="581"/>
                    </a:cubicBezTo>
                    <a:cubicBezTo>
                      <a:pt x="138" y="592"/>
                      <a:pt x="138" y="592"/>
                      <a:pt x="138" y="592"/>
                    </a:cubicBezTo>
                    <a:cubicBezTo>
                      <a:pt x="141" y="621"/>
                      <a:pt x="141" y="621"/>
                      <a:pt x="141" y="621"/>
                    </a:cubicBezTo>
                    <a:cubicBezTo>
                      <a:pt x="144" y="652"/>
                      <a:pt x="144" y="652"/>
                      <a:pt x="144" y="652"/>
                    </a:cubicBezTo>
                    <a:cubicBezTo>
                      <a:pt x="144" y="653"/>
                      <a:pt x="144" y="653"/>
                      <a:pt x="144" y="653"/>
                    </a:cubicBezTo>
                    <a:cubicBezTo>
                      <a:pt x="145" y="663"/>
                      <a:pt x="145" y="663"/>
                      <a:pt x="145" y="663"/>
                    </a:cubicBezTo>
                    <a:cubicBezTo>
                      <a:pt x="146" y="676"/>
                      <a:pt x="155" y="685"/>
                      <a:pt x="167" y="687"/>
                    </a:cubicBezTo>
                    <a:cubicBezTo>
                      <a:pt x="280" y="702"/>
                      <a:pt x="280" y="702"/>
                      <a:pt x="280" y="702"/>
                    </a:cubicBezTo>
                    <a:cubicBezTo>
                      <a:pt x="281" y="702"/>
                      <a:pt x="282" y="702"/>
                      <a:pt x="283" y="702"/>
                    </a:cubicBezTo>
                    <a:cubicBezTo>
                      <a:pt x="286" y="702"/>
                      <a:pt x="289" y="702"/>
                      <a:pt x="292" y="701"/>
                    </a:cubicBezTo>
                    <a:cubicBezTo>
                      <a:pt x="384" y="667"/>
                      <a:pt x="384" y="667"/>
                      <a:pt x="384" y="667"/>
                    </a:cubicBezTo>
                    <a:cubicBezTo>
                      <a:pt x="395" y="663"/>
                      <a:pt x="402" y="652"/>
                      <a:pt x="401" y="640"/>
                    </a:cubicBezTo>
                    <a:cubicBezTo>
                      <a:pt x="395" y="574"/>
                      <a:pt x="395" y="574"/>
                      <a:pt x="395" y="574"/>
                    </a:cubicBezTo>
                    <a:cubicBezTo>
                      <a:pt x="392" y="540"/>
                      <a:pt x="392" y="540"/>
                      <a:pt x="392" y="540"/>
                    </a:cubicBezTo>
                    <a:cubicBezTo>
                      <a:pt x="389" y="514"/>
                      <a:pt x="389" y="514"/>
                      <a:pt x="389" y="514"/>
                    </a:cubicBezTo>
                    <a:cubicBezTo>
                      <a:pt x="386" y="480"/>
                      <a:pt x="386" y="480"/>
                      <a:pt x="386" y="480"/>
                    </a:cubicBezTo>
                    <a:cubicBezTo>
                      <a:pt x="386" y="479"/>
                      <a:pt x="386" y="479"/>
                      <a:pt x="386" y="479"/>
                    </a:cubicBezTo>
                    <a:cubicBezTo>
                      <a:pt x="386" y="476"/>
                      <a:pt x="386" y="476"/>
                      <a:pt x="386" y="476"/>
                    </a:cubicBezTo>
                    <a:cubicBezTo>
                      <a:pt x="389" y="463"/>
                      <a:pt x="392" y="453"/>
                      <a:pt x="396" y="442"/>
                    </a:cubicBezTo>
                    <a:cubicBezTo>
                      <a:pt x="402" y="419"/>
                      <a:pt x="413" y="398"/>
                      <a:pt x="425" y="37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02" name="Freeform 203"/>
              <p:cNvSpPr/>
              <p:nvPr/>
            </p:nvSpPr>
            <p:spPr bwMode="auto">
              <a:xfrm>
                <a:off x="287" y="1459"/>
                <a:ext cx="1144" cy="1603"/>
              </a:xfrm>
              <a:custGeom>
                <a:avLst/>
                <a:gdLst>
                  <a:gd name="T0" fmla="*/ 416 w 429"/>
                  <a:gd name="T1" fmla="*/ 197 h 599"/>
                  <a:gd name="T2" fmla="*/ 192 w 429"/>
                  <a:gd name="T3" fmla="*/ 10 h 599"/>
                  <a:gd name="T4" fmla="*/ 5 w 429"/>
                  <a:gd name="T5" fmla="*/ 234 h 599"/>
                  <a:gd name="T6" fmla="*/ 113 w 429"/>
                  <a:gd name="T7" fmla="*/ 439 h 599"/>
                  <a:gd name="T8" fmla="*/ 245 w 429"/>
                  <a:gd name="T9" fmla="*/ 594 h 599"/>
                  <a:gd name="T10" fmla="*/ 347 w 429"/>
                  <a:gd name="T11" fmla="*/ 418 h 599"/>
                  <a:gd name="T12" fmla="*/ 416 w 429"/>
                  <a:gd name="T13" fmla="*/ 197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9" h="599">
                    <a:moveTo>
                      <a:pt x="416" y="197"/>
                    </a:moveTo>
                    <a:cubicBezTo>
                      <a:pt x="401" y="84"/>
                      <a:pt x="305" y="0"/>
                      <a:pt x="192" y="10"/>
                    </a:cubicBezTo>
                    <a:cubicBezTo>
                      <a:pt x="79" y="20"/>
                      <a:pt x="0" y="120"/>
                      <a:pt x="5" y="234"/>
                    </a:cubicBezTo>
                    <a:cubicBezTo>
                      <a:pt x="10" y="333"/>
                      <a:pt x="78" y="369"/>
                      <a:pt x="113" y="439"/>
                    </a:cubicBezTo>
                    <a:cubicBezTo>
                      <a:pt x="169" y="550"/>
                      <a:pt x="181" y="599"/>
                      <a:pt x="245" y="594"/>
                    </a:cubicBezTo>
                    <a:cubicBezTo>
                      <a:pt x="309" y="588"/>
                      <a:pt x="311" y="537"/>
                      <a:pt x="347" y="418"/>
                    </a:cubicBezTo>
                    <a:cubicBezTo>
                      <a:pt x="368" y="343"/>
                      <a:pt x="429" y="295"/>
                      <a:pt x="416" y="197"/>
                    </a:cubicBezTo>
                  </a:path>
                </a:pathLst>
              </a:cu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03" name="Freeform 204"/>
              <p:cNvSpPr/>
              <p:nvPr/>
            </p:nvSpPr>
            <p:spPr bwMode="auto">
              <a:xfrm>
                <a:off x="343" y="1668"/>
                <a:ext cx="416" cy="465"/>
              </a:xfrm>
              <a:custGeom>
                <a:avLst/>
                <a:gdLst>
                  <a:gd name="T0" fmla="*/ 103 w 156"/>
                  <a:gd name="T1" fmla="*/ 0 h 174"/>
                  <a:gd name="T2" fmla="*/ 25 w 156"/>
                  <a:gd name="T3" fmla="*/ 58 h 174"/>
                  <a:gd name="T4" fmla="*/ 34 w 156"/>
                  <a:gd name="T5" fmla="*/ 169 h 174"/>
                  <a:gd name="T6" fmla="*/ 54 w 156"/>
                  <a:gd name="T7" fmla="*/ 174 h 174"/>
                  <a:gd name="T8" fmla="*/ 132 w 156"/>
                  <a:gd name="T9" fmla="*/ 116 h 174"/>
                  <a:gd name="T10" fmla="*/ 123 w 156"/>
                  <a:gd name="T11" fmla="*/ 5 h 174"/>
                  <a:gd name="T12" fmla="*/ 103 w 156"/>
                  <a:gd name="T13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6" h="174">
                    <a:moveTo>
                      <a:pt x="103" y="0"/>
                    </a:moveTo>
                    <a:cubicBezTo>
                      <a:pt x="76" y="0"/>
                      <a:pt x="44" y="22"/>
                      <a:pt x="25" y="58"/>
                    </a:cubicBezTo>
                    <a:cubicBezTo>
                      <a:pt x="0" y="104"/>
                      <a:pt x="5" y="153"/>
                      <a:pt x="34" y="169"/>
                    </a:cubicBezTo>
                    <a:cubicBezTo>
                      <a:pt x="40" y="173"/>
                      <a:pt x="47" y="174"/>
                      <a:pt x="54" y="174"/>
                    </a:cubicBezTo>
                    <a:cubicBezTo>
                      <a:pt x="81" y="174"/>
                      <a:pt x="112" y="152"/>
                      <a:pt x="132" y="116"/>
                    </a:cubicBezTo>
                    <a:cubicBezTo>
                      <a:pt x="156" y="71"/>
                      <a:pt x="152" y="21"/>
                      <a:pt x="123" y="5"/>
                    </a:cubicBezTo>
                    <a:cubicBezTo>
                      <a:pt x="117" y="2"/>
                      <a:pt x="110" y="0"/>
                      <a:pt x="103" y="0"/>
                    </a:cubicBezTo>
                  </a:path>
                </a:pathLst>
              </a:custGeom>
              <a:solidFill>
                <a:srgbClr val="1BCB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sp>
          <p:nvSpPr>
            <p:cNvPr id="7" name="Freeform 206"/>
            <p:cNvSpPr/>
            <p:nvPr/>
          </p:nvSpPr>
          <p:spPr bwMode="auto">
            <a:xfrm>
              <a:off x="1009651" y="4252913"/>
              <a:ext cx="931863" cy="863600"/>
            </a:xfrm>
            <a:custGeom>
              <a:avLst/>
              <a:gdLst>
                <a:gd name="T0" fmla="*/ 0 w 587"/>
                <a:gd name="T1" fmla="*/ 48 h 544"/>
                <a:gd name="T2" fmla="*/ 43 w 587"/>
                <a:gd name="T3" fmla="*/ 503 h 544"/>
                <a:gd name="T4" fmla="*/ 342 w 587"/>
                <a:gd name="T5" fmla="*/ 544 h 544"/>
                <a:gd name="T6" fmla="*/ 587 w 587"/>
                <a:gd name="T7" fmla="*/ 455 h 544"/>
                <a:gd name="T8" fmla="*/ 545 w 587"/>
                <a:gd name="T9" fmla="*/ 0 h 544"/>
                <a:gd name="T10" fmla="*/ 0 w 587"/>
                <a:gd name="T11" fmla="*/ 4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7" h="544">
                  <a:moveTo>
                    <a:pt x="0" y="48"/>
                  </a:moveTo>
                  <a:lnTo>
                    <a:pt x="43" y="503"/>
                  </a:lnTo>
                  <a:lnTo>
                    <a:pt x="342" y="544"/>
                  </a:lnTo>
                  <a:lnTo>
                    <a:pt x="587" y="455"/>
                  </a:lnTo>
                  <a:lnTo>
                    <a:pt x="545" y="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3B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" name="Freeform 207"/>
            <p:cNvSpPr/>
            <p:nvPr/>
          </p:nvSpPr>
          <p:spPr bwMode="auto">
            <a:xfrm>
              <a:off x="1009651" y="4252913"/>
              <a:ext cx="931863" cy="863600"/>
            </a:xfrm>
            <a:custGeom>
              <a:avLst/>
              <a:gdLst>
                <a:gd name="T0" fmla="*/ 0 w 587"/>
                <a:gd name="T1" fmla="*/ 48 h 544"/>
                <a:gd name="T2" fmla="*/ 43 w 587"/>
                <a:gd name="T3" fmla="*/ 503 h 544"/>
                <a:gd name="T4" fmla="*/ 342 w 587"/>
                <a:gd name="T5" fmla="*/ 544 h 544"/>
                <a:gd name="T6" fmla="*/ 587 w 587"/>
                <a:gd name="T7" fmla="*/ 455 h 544"/>
                <a:gd name="T8" fmla="*/ 545 w 587"/>
                <a:gd name="T9" fmla="*/ 0 h 544"/>
                <a:gd name="T10" fmla="*/ 0 w 587"/>
                <a:gd name="T11" fmla="*/ 4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7" h="544">
                  <a:moveTo>
                    <a:pt x="0" y="48"/>
                  </a:moveTo>
                  <a:lnTo>
                    <a:pt x="43" y="503"/>
                  </a:lnTo>
                  <a:lnTo>
                    <a:pt x="342" y="544"/>
                  </a:lnTo>
                  <a:lnTo>
                    <a:pt x="587" y="455"/>
                  </a:lnTo>
                  <a:lnTo>
                    <a:pt x="54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" name="Freeform 208"/>
            <p:cNvSpPr/>
            <p:nvPr/>
          </p:nvSpPr>
          <p:spPr bwMode="auto">
            <a:xfrm>
              <a:off x="1060451" y="4551363"/>
              <a:ext cx="855663" cy="454025"/>
            </a:xfrm>
            <a:custGeom>
              <a:avLst/>
              <a:gdLst>
                <a:gd name="T0" fmla="*/ 0 w 539"/>
                <a:gd name="T1" fmla="*/ 195 h 286"/>
                <a:gd name="T2" fmla="*/ 8 w 539"/>
                <a:gd name="T3" fmla="*/ 286 h 286"/>
                <a:gd name="T4" fmla="*/ 539 w 539"/>
                <a:gd name="T5" fmla="*/ 91 h 286"/>
                <a:gd name="T6" fmla="*/ 531 w 539"/>
                <a:gd name="T7" fmla="*/ 0 h 286"/>
                <a:gd name="T8" fmla="*/ 0 w 539"/>
                <a:gd name="T9" fmla="*/ 195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286">
                  <a:moveTo>
                    <a:pt x="0" y="195"/>
                  </a:moveTo>
                  <a:lnTo>
                    <a:pt x="8" y="286"/>
                  </a:lnTo>
                  <a:lnTo>
                    <a:pt x="539" y="91"/>
                  </a:lnTo>
                  <a:lnTo>
                    <a:pt x="531" y="0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" name="Freeform 209"/>
            <p:cNvSpPr/>
            <p:nvPr/>
          </p:nvSpPr>
          <p:spPr bwMode="auto">
            <a:xfrm>
              <a:off x="1035051" y="4291013"/>
              <a:ext cx="855663" cy="458788"/>
            </a:xfrm>
            <a:custGeom>
              <a:avLst/>
              <a:gdLst>
                <a:gd name="T0" fmla="*/ 531 w 539"/>
                <a:gd name="T1" fmla="*/ 0 h 289"/>
                <a:gd name="T2" fmla="*/ 0 w 539"/>
                <a:gd name="T3" fmla="*/ 198 h 289"/>
                <a:gd name="T4" fmla="*/ 8 w 539"/>
                <a:gd name="T5" fmla="*/ 289 h 289"/>
                <a:gd name="T6" fmla="*/ 539 w 539"/>
                <a:gd name="T7" fmla="*/ 91 h 289"/>
                <a:gd name="T8" fmla="*/ 531 w 539"/>
                <a:gd name="T9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289">
                  <a:moveTo>
                    <a:pt x="531" y="0"/>
                  </a:moveTo>
                  <a:lnTo>
                    <a:pt x="0" y="198"/>
                  </a:lnTo>
                  <a:lnTo>
                    <a:pt x="8" y="289"/>
                  </a:lnTo>
                  <a:lnTo>
                    <a:pt x="539" y="91"/>
                  </a:lnTo>
                  <a:lnTo>
                    <a:pt x="531" y="0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" name="Freeform 210"/>
            <p:cNvSpPr/>
            <p:nvPr/>
          </p:nvSpPr>
          <p:spPr bwMode="auto">
            <a:xfrm>
              <a:off x="1035051" y="4291013"/>
              <a:ext cx="855663" cy="458788"/>
            </a:xfrm>
            <a:custGeom>
              <a:avLst/>
              <a:gdLst>
                <a:gd name="T0" fmla="*/ 531 w 539"/>
                <a:gd name="T1" fmla="*/ 0 h 289"/>
                <a:gd name="T2" fmla="*/ 0 w 539"/>
                <a:gd name="T3" fmla="*/ 198 h 289"/>
                <a:gd name="T4" fmla="*/ 8 w 539"/>
                <a:gd name="T5" fmla="*/ 289 h 289"/>
                <a:gd name="T6" fmla="*/ 539 w 539"/>
                <a:gd name="T7" fmla="*/ 91 h 289"/>
                <a:gd name="T8" fmla="*/ 531 w 539"/>
                <a:gd name="T9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289">
                  <a:moveTo>
                    <a:pt x="531" y="0"/>
                  </a:moveTo>
                  <a:lnTo>
                    <a:pt x="0" y="198"/>
                  </a:lnTo>
                  <a:lnTo>
                    <a:pt x="8" y="289"/>
                  </a:lnTo>
                  <a:lnTo>
                    <a:pt x="539" y="91"/>
                  </a:lnTo>
                  <a:lnTo>
                    <a:pt x="5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" name="Freeform 211"/>
            <p:cNvSpPr/>
            <p:nvPr/>
          </p:nvSpPr>
          <p:spPr bwMode="auto">
            <a:xfrm>
              <a:off x="6007101" y="2493963"/>
              <a:ext cx="68263" cy="90488"/>
            </a:xfrm>
            <a:custGeom>
              <a:avLst/>
              <a:gdLst>
                <a:gd name="T0" fmla="*/ 0 w 16"/>
                <a:gd name="T1" fmla="*/ 0 h 21"/>
                <a:gd name="T2" fmla="*/ 1 w 16"/>
                <a:gd name="T3" fmla="*/ 2 h 21"/>
                <a:gd name="T4" fmla="*/ 5 w 16"/>
                <a:gd name="T5" fmla="*/ 21 h 21"/>
                <a:gd name="T6" fmla="*/ 16 w 16"/>
                <a:gd name="T7" fmla="*/ 15 h 21"/>
                <a:gd name="T8" fmla="*/ 0 w 1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8"/>
                    <a:pt x="7" y="2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" name="Freeform 212"/>
            <p:cNvSpPr/>
            <p:nvPr/>
          </p:nvSpPr>
          <p:spPr bwMode="auto">
            <a:xfrm>
              <a:off x="5722938" y="3390900"/>
              <a:ext cx="339725" cy="187325"/>
            </a:xfrm>
            <a:custGeom>
              <a:avLst/>
              <a:gdLst>
                <a:gd name="T0" fmla="*/ 64 w 80"/>
                <a:gd name="T1" fmla="*/ 0 h 44"/>
                <a:gd name="T2" fmla="*/ 62 w 80"/>
                <a:gd name="T3" fmla="*/ 9 h 44"/>
                <a:gd name="T4" fmla="*/ 37 w 80"/>
                <a:gd name="T5" fmla="*/ 28 h 44"/>
                <a:gd name="T6" fmla="*/ 36 w 80"/>
                <a:gd name="T7" fmla="*/ 28 h 44"/>
                <a:gd name="T8" fmla="*/ 25 w 80"/>
                <a:gd name="T9" fmla="*/ 28 h 44"/>
                <a:gd name="T10" fmla="*/ 25 w 80"/>
                <a:gd name="T11" fmla="*/ 28 h 44"/>
                <a:gd name="T12" fmla="*/ 0 w 80"/>
                <a:gd name="T13" fmla="*/ 27 h 44"/>
                <a:gd name="T14" fmla="*/ 5 w 80"/>
                <a:gd name="T15" fmla="*/ 43 h 44"/>
                <a:gd name="T16" fmla="*/ 10 w 80"/>
                <a:gd name="T17" fmla="*/ 43 h 44"/>
                <a:gd name="T18" fmla="*/ 41 w 80"/>
                <a:gd name="T19" fmla="*/ 44 h 44"/>
                <a:gd name="T20" fmla="*/ 41 w 80"/>
                <a:gd name="T21" fmla="*/ 44 h 44"/>
                <a:gd name="T22" fmla="*/ 52 w 80"/>
                <a:gd name="T23" fmla="*/ 44 h 44"/>
                <a:gd name="T24" fmla="*/ 53 w 80"/>
                <a:gd name="T25" fmla="*/ 44 h 44"/>
                <a:gd name="T26" fmla="*/ 78 w 80"/>
                <a:gd name="T27" fmla="*/ 25 h 44"/>
                <a:gd name="T28" fmla="*/ 80 w 80"/>
                <a:gd name="T29" fmla="*/ 16 h 44"/>
                <a:gd name="T30" fmla="*/ 71 w 80"/>
                <a:gd name="T31" fmla="*/ 7 h 44"/>
                <a:gd name="T32" fmla="*/ 64 w 80"/>
                <a:gd name="T3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" h="44">
                  <a:moveTo>
                    <a:pt x="64" y="0"/>
                  </a:moveTo>
                  <a:cubicBezTo>
                    <a:pt x="62" y="9"/>
                    <a:pt x="62" y="9"/>
                    <a:pt x="62" y="9"/>
                  </a:cubicBezTo>
                  <a:cubicBezTo>
                    <a:pt x="59" y="20"/>
                    <a:pt x="49" y="28"/>
                    <a:pt x="37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65" y="44"/>
                    <a:pt x="75" y="36"/>
                    <a:pt x="78" y="25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solidFill>
              <a:srgbClr val="0F8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" name="Freeform 213"/>
            <p:cNvSpPr/>
            <p:nvPr/>
          </p:nvSpPr>
          <p:spPr bwMode="auto">
            <a:xfrm>
              <a:off x="5676901" y="3505200"/>
              <a:ext cx="68263" cy="68263"/>
            </a:xfrm>
            <a:custGeom>
              <a:avLst/>
              <a:gdLst>
                <a:gd name="T0" fmla="*/ 0 w 43"/>
                <a:gd name="T1" fmla="*/ 0 h 43"/>
                <a:gd name="T2" fmla="*/ 13 w 43"/>
                <a:gd name="T3" fmla="*/ 40 h 43"/>
                <a:gd name="T4" fmla="*/ 43 w 43"/>
                <a:gd name="T5" fmla="*/ 43 h 43"/>
                <a:gd name="T6" fmla="*/ 29 w 43"/>
                <a:gd name="T7" fmla="*/ 0 h 43"/>
                <a:gd name="T8" fmla="*/ 13 w 43"/>
                <a:gd name="T9" fmla="*/ 0 h 43"/>
                <a:gd name="T10" fmla="*/ 0 w 43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3">
                  <a:moveTo>
                    <a:pt x="0" y="0"/>
                  </a:moveTo>
                  <a:lnTo>
                    <a:pt x="13" y="40"/>
                  </a:lnTo>
                  <a:lnTo>
                    <a:pt x="43" y="43"/>
                  </a:lnTo>
                  <a:lnTo>
                    <a:pt x="29" y="0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6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" name="Freeform 214"/>
            <p:cNvSpPr/>
            <p:nvPr/>
          </p:nvSpPr>
          <p:spPr bwMode="auto">
            <a:xfrm>
              <a:off x="5676901" y="3505200"/>
              <a:ext cx="68263" cy="68263"/>
            </a:xfrm>
            <a:custGeom>
              <a:avLst/>
              <a:gdLst>
                <a:gd name="T0" fmla="*/ 0 w 43"/>
                <a:gd name="T1" fmla="*/ 0 h 43"/>
                <a:gd name="T2" fmla="*/ 13 w 43"/>
                <a:gd name="T3" fmla="*/ 40 h 43"/>
                <a:gd name="T4" fmla="*/ 43 w 43"/>
                <a:gd name="T5" fmla="*/ 43 h 43"/>
                <a:gd name="T6" fmla="*/ 29 w 43"/>
                <a:gd name="T7" fmla="*/ 0 h 43"/>
                <a:gd name="T8" fmla="*/ 13 w 43"/>
                <a:gd name="T9" fmla="*/ 0 h 43"/>
                <a:gd name="T10" fmla="*/ 0 w 43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3">
                  <a:moveTo>
                    <a:pt x="0" y="0"/>
                  </a:moveTo>
                  <a:lnTo>
                    <a:pt x="13" y="40"/>
                  </a:lnTo>
                  <a:lnTo>
                    <a:pt x="43" y="43"/>
                  </a:lnTo>
                  <a:lnTo>
                    <a:pt x="29" y="0"/>
                  </a:ln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" name="Freeform 215"/>
            <p:cNvSpPr/>
            <p:nvPr/>
          </p:nvSpPr>
          <p:spPr bwMode="auto">
            <a:xfrm>
              <a:off x="5562601" y="3502025"/>
              <a:ext cx="134938" cy="66675"/>
            </a:xfrm>
            <a:custGeom>
              <a:avLst/>
              <a:gdLst>
                <a:gd name="T0" fmla="*/ 0 w 85"/>
                <a:gd name="T1" fmla="*/ 0 h 42"/>
                <a:gd name="T2" fmla="*/ 13 w 85"/>
                <a:gd name="T3" fmla="*/ 42 h 42"/>
                <a:gd name="T4" fmla="*/ 18 w 85"/>
                <a:gd name="T5" fmla="*/ 42 h 42"/>
                <a:gd name="T6" fmla="*/ 48 w 85"/>
                <a:gd name="T7" fmla="*/ 42 h 42"/>
                <a:gd name="T8" fmla="*/ 85 w 85"/>
                <a:gd name="T9" fmla="*/ 42 h 42"/>
                <a:gd name="T10" fmla="*/ 72 w 85"/>
                <a:gd name="T11" fmla="*/ 2 h 42"/>
                <a:gd name="T12" fmla="*/ 5 w 85"/>
                <a:gd name="T13" fmla="*/ 0 h 42"/>
                <a:gd name="T14" fmla="*/ 0 w 85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42">
                  <a:moveTo>
                    <a:pt x="0" y="0"/>
                  </a:moveTo>
                  <a:lnTo>
                    <a:pt x="13" y="42"/>
                  </a:lnTo>
                  <a:lnTo>
                    <a:pt x="18" y="42"/>
                  </a:lnTo>
                  <a:lnTo>
                    <a:pt x="48" y="42"/>
                  </a:lnTo>
                  <a:lnTo>
                    <a:pt x="85" y="42"/>
                  </a:lnTo>
                  <a:lnTo>
                    <a:pt x="72" y="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7" name="Freeform 216"/>
            <p:cNvSpPr/>
            <p:nvPr/>
          </p:nvSpPr>
          <p:spPr bwMode="auto">
            <a:xfrm>
              <a:off x="5562601" y="3502025"/>
              <a:ext cx="134938" cy="66675"/>
            </a:xfrm>
            <a:custGeom>
              <a:avLst/>
              <a:gdLst>
                <a:gd name="T0" fmla="*/ 0 w 85"/>
                <a:gd name="T1" fmla="*/ 0 h 42"/>
                <a:gd name="T2" fmla="*/ 13 w 85"/>
                <a:gd name="T3" fmla="*/ 42 h 42"/>
                <a:gd name="T4" fmla="*/ 18 w 85"/>
                <a:gd name="T5" fmla="*/ 42 h 42"/>
                <a:gd name="T6" fmla="*/ 48 w 85"/>
                <a:gd name="T7" fmla="*/ 42 h 42"/>
                <a:gd name="T8" fmla="*/ 85 w 85"/>
                <a:gd name="T9" fmla="*/ 42 h 42"/>
                <a:gd name="T10" fmla="*/ 72 w 85"/>
                <a:gd name="T11" fmla="*/ 2 h 42"/>
                <a:gd name="T12" fmla="*/ 5 w 85"/>
                <a:gd name="T13" fmla="*/ 0 h 42"/>
                <a:gd name="T14" fmla="*/ 0 w 85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42">
                  <a:moveTo>
                    <a:pt x="0" y="0"/>
                  </a:moveTo>
                  <a:lnTo>
                    <a:pt x="13" y="42"/>
                  </a:lnTo>
                  <a:lnTo>
                    <a:pt x="18" y="42"/>
                  </a:lnTo>
                  <a:lnTo>
                    <a:pt x="48" y="42"/>
                  </a:lnTo>
                  <a:lnTo>
                    <a:pt x="85" y="42"/>
                  </a:lnTo>
                  <a:lnTo>
                    <a:pt x="72" y="2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8" name="Freeform 217"/>
            <p:cNvSpPr>
              <a:spLocks noEditPoints="1"/>
            </p:cNvSpPr>
            <p:nvPr/>
          </p:nvSpPr>
          <p:spPr bwMode="auto">
            <a:xfrm>
              <a:off x="3444876" y="3633788"/>
              <a:ext cx="1338263" cy="274638"/>
            </a:xfrm>
            <a:custGeom>
              <a:avLst/>
              <a:gdLst>
                <a:gd name="T0" fmla="*/ 316 w 316"/>
                <a:gd name="T1" fmla="*/ 10 h 65"/>
                <a:gd name="T2" fmla="*/ 312 w 316"/>
                <a:gd name="T3" fmla="*/ 12 h 65"/>
                <a:gd name="T4" fmla="*/ 302 w 316"/>
                <a:gd name="T5" fmla="*/ 18 h 65"/>
                <a:gd name="T6" fmla="*/ 316 w 316"/>
                <a:gd name="T7" fmla="*/ 23 h 65"/>
                <a:gd name="T8" fmla="*/ 316 w 316"/>
                <a:gd name="T9" fmla="*/ 10 h 65"/>
                <a:gd name="T10" fmla="*/ 0 w 316"/>
                <a:gd name="T11" fmla="*/ 0 h 65"/>
                <a:gd name="T12" fmla="*/ 4 w 316"/>
                <a:gd name="T13" fmla="*/ 4 h 65"/>
                <a:gd name="T14" fmla="*/ 97 w 316"/>
                <a:gd name="T15" fmla="*/ 65 h 65"/>
                <a:gd name="T16" fmla="*/ 108 w 316"/>
                <a:gd name="T17" fmla="*/ 57 h 65"/>
                <a:gd name="T18" fmla="*/ 0 w 316"/>
                <a:gd name="T1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6" h="65">
                  <a:moveTo>
                    <a:pt x="316" y="10"/>
                  </a:moveTo>
                  <a:cubicBezTo>
                    <a:pt x="315" y="11"/>
                    <a:pt x="313" y="11"/>
                    <a:pt x="312" y="12"/>
                  </a:cubicBezTo>
                  <a:cubicBezTo>
                    <a:pt x="309" y="14"/>
                    <a:pt x="305" y="16"/>
                    <a:pt x="302" y="18"/>
                  </a:cubicBezTo>
                  <a:cubicBezTo>
                    <a:pt x="307" y="20"/>
                    <a:pt x="311" y="21"/>
                    <a:pt x="316" y="23"/>
                  </a:cubicBezTo>
                  <a:cubicBezTo>
                    <a:pt x="316" y="10"/>
                    <a:pt x="316" y="10"/>
                    <a:pt x="316" y="10"/>
                  </a:cubicBezTo>
                  <a:moveTo>
                    <a:pt x="0" y="0"/>
                  </a:moveTo>
                  <a:cubicBezTo>
                    <a:pt x="1" y="1"/>
                    <a:pt x="3" y="3"/>
                    <a:pt x="4" y="4"/>
                  </a:cubicBezTo>
                  <a:cubicBezTo>
                    <a:pt x="30" y="32"/>
                    <a:pt x="62" y="52"/>
                    <a:pt x="97" y="65"/>
                  </a:cubicBezTo>
                  <a:cubicBezTo>
                    <a:pt x="101" y="62"/>
                    <a:pt x="104" y="59"/>
                    <a:pt x="108" y="57"/>
                  </a:cubicBezTo>
                  <a:cubicBezTo>
                    <a:pt x="67" y="47"/>
                    <a:pt x="30" y="27"/>
                    <a:pt x="0" y="0"/>
                  </a:cubicBezTo>
                </a:path>
              </a:pathLst>
            </a:custGeom>
            <a:solidFill>
              <a:srgbClr val="0F8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9" name="Freeform 218"/>
            <p:cNvSpPr>
              <a:spLocks noEditPoints="1"/>
            </p:cNvSpPr>
            <p:nvPr/>
          </p:nvSpPr>
          <p:spPr bwMode="auto">
            <a:xfrm>
              <a:off x="4783138" y="3492500"/>
              <a:ext cx="800100" cy="255588"/>
            </a:xfrm>
            <a:custGeom>
              <a:avLst/>
              <a:gdLst>
                <a:gd name="T0" fmla="*/ 29 w 189"/>
                <a:gd name="T1" fmla="*/ 26 h 60"/>
                <a:gd name="T2" fmla="*/ 0 w 189"/>
                <a:gd name="T3" fmla="*/ 43 h 60"/>
                <a:gd name="T4" fmla="*/ 0 w 189"/>
                <a:gd name="T5" fmla="*/ 56 h 60"/>
                <a:gd name="T6" fmla="*/ 13 w 189"/>
                <a:gd name="T7" fmla="*/ 60 h 60"/>
                <a:gd name="T8" fmla="*/ 35 w 189"/>
                <a:gd name="T9" fmla="*/ 47 h 60"/>
                <a:gd name="T10" fmla="*/ 29 w 189"/>
                <a:gd name="T11" fmla="*/ 26 h 60"/>
                <a:gd name="T12" fmla="*/ 83 w 189"/>
                <a:gd name="T13" fmla="*/ 3 h 60"/>
                <a:gd name="T14" fmla="*/ 60 w 189"/>
                <a:gd name="T15" fmla="*/ 11 h 60"/>
                <a:gd name="T16" fmla="*/ 59 w 189"/>
                <a:gd name="T17" fmla="*/ 12 h 60"/>
                <a:gd name="T18" fmla="*/ 65 w 189"/>
                <a:gd name="T19" fmla="*/ 32 h 60"/>
                <a:gd name="T20" fmla="*/ 76 w 189"/>
                <a:gd name="T21" fmla="*/ 27 h 60"/>
                <a:gd name="T22" fmla="*/ 89 w 189"/>
                <a:gd name="T23" fmla="*/ 23 h 60"/>
                <a:gd name="T24" fmla="*/ 83 w 189"/>
                <a:gd name="T25" fmla="*/ 3 h 60"/>
                <a:gd name="T26" fmla="*/ 116 w 189"/>
                <a:gd name="T27" fmla="*/ 0 h 60"/>
                <a:gd name="T28" fmla="*/ 121 w 189"/>
                <a:gd name="T29" fmla="*/ 16 h 60"/>
                <a:gd name="T30" fmla="*/ 189 w 189"/>
                <a:gd name="T31" fmla="*/ 18 h 60"/>
                <a:gd name="T32" fmla="*/ 184 w 189"/>
                <a:gd name="T33" fmla="*/ 2 h 60"/>
                <a:gd name="T34" fmla="*/ 175 w 189"/>
                <a:gd name="T35" fmla="*/ 2 h 60"/>
                <a:gd name="T36" fmla="*/ 116 w 189"/>
                <a:gd name="T3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9" h="60">
                  <a:moveTo>
                    <a:pt x="29" y="26"/>
                  </a:moveTo>
                  <a:cubicBezTo>
                    <a:pt x="19" y="31"/>
                    <a:pt x="9" y="37"/>
                    <a:pt x="0" y="4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5" y="57"/>
                    <a:pt x="9" y="59"/>
                    <a:pt x="13" y="60"/>
                  </a:cubicBezTo>
                  <a:cubicBezTo>
                    <a:pt x="21" y="56"/>
                    <a:pt x="28" y="51"/>
                    <a:pt x="35" y="47"/>
                  </a:cubicBezTo>
                  <a:cubicBezTo>
                    <a:pt x="29" y="26"/>
                    <a:pt x="29" y="26"/>
                    <a:pt x="29" y="26"/>
                  </a:cubicBezTo>
                  <a:moveTo>
                    <a:pt x="83" y="3"/>
                  </a:moveTo>
                  <a:cubicBezTo>
                    <a:pt x="75" y="6"/>
                    <a:pt x="67" y="9"/>
                    <a:pt x="60" y="11"/>
                  </a:cubicBezTo>
                  <a:cubicBezTo>
                    <a:pt x="60" y="11"/>
                    <a:pt x="59" y="12"/>
                    <a:pt x="59" y="1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9" y="30"/>
                    <a:pt x="72" y="29"/>
                    <a:pt x="76" y="27"/>
                  </a:cubicBezTo>
                  <a:cubicBezTo>
                    <a:pt x="80" y="26"/>
                    <a:pt x="84" y="24"/>
                    <a:pt x="89" y="23"/>
                  </a:cubicBezTo>
                  <a:cubicBezTo>
                    <a:pt x="83" y="3"/>
                    <a:pt x="83" y="3"/>
                    <a:pt x="83" y="3"/>
                  </a:cubicBezTo>
                  <a:moveTo>
                    <a:pt x="116" y="0"/>
                  </a:moveTo>
                  <a:cubicBezTo>
                    <a:pt x="121" y="16"/>
                    <a:pt x="121" y="16"/>
                    <a:pt x="121" y="16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184" y="2"/>
                    <a:pt x="184" y="2"/>
                    <a:pt x="184" y="2"/>
                  </a:cubicBezTo>
                  <a:cubicBezTo>
                    <a:pt x="175" y="2"/>
                    <a:pt x="175" y="2"/>
                    <a:pt x="175" y="2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2C3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0" name="Freeform 219"/>
            <p:cNvSpPr/>
            <p:nvPr/>
          </p:nvSpPr>
          <p:spPr bwMode="auto">
            <a:xfrm>
              <a:off x="5133976" y="3489325"/>
              <a:ext cx="161925" cy="101600"/>
            </a:xfrm>
            <a:custGeom>
              <a:avLst/>
              <a:gdLst>
                <a:gd name="T0" fmla="*/ 11 w 38"/>
                <a:gd name="T1" fmla="*/ 0 h 24"/>
                <a:gd name="T2" fmla="*/ 0 w 38"/>
                <a:gd name="T3" fmla="*/ 4 h 24"/>
                <a:gd name="T4" fmla="*/ 6 w 38"/>
                <a:gd name="T5" fmla="*/ 24 h 24"/>
                <a:gd name="T6" fmla="*/ 27 w 38"/>
                <a:gd name="T7" fmla="*/ 16 h 24"/>
                <a:gd name="T8" fmla="*/ 38 w 38"/>
                <a:gd name="T9" fmla="*/ 17 h 24"/>
                <a:gd name="T10" fmla="*/ 33 w 38"/>
                <a:gd name="T11" fmla="*/ 1 h 24"/>
                <a:gd name="T12" fmla="*/ 11 w 38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4">
                  <a:moveTo>
                    <a:pt x="11" y="0"/>
                  </a:moveTo>
                  <a:cubicBezTo>
                    <a:pt x="7" y="2"/>
                    <a:pt x="3" y="3"/>
                    <a:pt x="0" y="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2" y="21"/>
                    <a:pt x="19" y="19"/>
                    <a:pt x="27" y="1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1C25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1" name="Freeform 220"/>
            <p:cNvSpPr/>
            <p:nvPr/>
          </p:nvSpPr>
          <p:spPr bwMode="auto">
            <a:xfrm>
              <a:off x="4905376" y="3543300"/>
              <a:ext cx="152400" cy="149225"/>
            </a:xfrm>
            <a:custGeom>
              <a:avLst/>
              <a:gdLst>
                <a:gd name="T0" fmla="*/ 30 w 36"/>
                <a:gd name="T1" fmla="*/ 0 h 35"/>
                <a:gd name="T2" fmla="*/ 0 w 36"/>
                <a:gd name="T3" fmla="*/ 14 h 35"/>
                <a:gd name="T4" fmla="*/ 6 w 36"/>
                <a:gd name="T5" fmla="*/ 35 h 35"/>
                <a:gd name="T6" fmla="*/ 36 w 36"/>
                <a:gd name="T7" fmla="*/ 20 h 35"/>
                <a:gd name="T8" fmla="*/ 30 w 3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30" y="0"/>
                  </a:moveTo>
                  <a:cubicBezTo>
                    <a:pt x="19" y="4"/>
                    <a:pt x="9" y="8"/>
                    <a:pt x="0" y="14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16" y="29"/>
                    <a:pt x="26" y="24"/>
                    <a:pt x="36" y="20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1C25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2" name="Freeform 221"/>
            <p:cNvSpPr>
              <a:spLocks noEditPoints="1"/>
            </p:cNvSpPr>
            <p:nvPr/>
          </p:nvSpPr>
          <p:spPr bwMode="auto">
            <a:xfrm>
              <a:off x="3856038" y="3709988"/>
              <a:ext cx="982663" cy="238125"/>
            </a:xfrm>
            <a:custGeom>
              <a:avLst/>
              <a:gdLst>
                <a:gd name="T0" fmla="*/ 11 w 232"/>
                <a:gd name="T1" fmla="*/ 39 h 56"/>
                <a:gd name="T2" fmla="*/ 0 w 232"/>
                <a:gd name="T3" fmla="*/ 47 h 56"/>
                <a:gd name="T4" fmla="*/ 32 w 232"/>
                <a:gd name="T5" fmla="*/ 56 h 56"/>
                <a:gd name="T6" fmla="*/ 51 w 232"/>
                <a:gd name="T7" fmla="*/ 45 h 56"/>
                <a:gd name="T8" fmla="*/ 11 w 232"/>
                <a:gd name="T9" fmla="*/ 39 h 56"/>
                <a:gd name="T10" fmla="*/ 205 w 232"/>
                <a:gd name="T11" fmla="*/ 0 h 56"/>
                <a:gd name="T12" fmla="*/ 169 w 232"/>
                <a:gd name="T13" fmla="*/ 20 h 56"/>
                <a:gd name="T14" fmla="*/ 203 w 232"/>
                <a:gd name="T15" fmla="*/ 27 h 56"/>
                <a:gd name="T16" fmla="*/ 231 w 232"/>
                <a:gd name="T17" fmla="*/ 10 h 56"/>
                <a:gd name="T18" fmla="*/ 232 w 232"/>
                <a:gd name="T19" fmla="*/ 9 h 56"/>
                <a:gd name="T20" fmla="*/ 219 w 232"/>
                <a:gd name="T21" fmla="*/ 5 h 56"/>
                <a:gd name="T22" fmla="*/ 205 w 232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2" h="56">
                  <a:moveTo>
                    <a:pt x="11" y="39"/>
                  </a:moveTo>
                  <a:cubicBezTo>
                    <a:pt x="7" y="41"/>
                    <a:pt x="4" y="44"/>
                    <a:pt x="0" y="47"/>
                  </a:cubicBezTo>
                  <a:cubicBezTo>
                    <a:pt x="11" y="50"/>
                    <a:pt x="21" y="53"/>
                    <a:pt x="32" y="56"/>
                  </a:cubicBezTo>
                  <a:cubicBezTo>
                    <a:pt x="38" y="52"/>
                    <a:pt x="45" y="48"/>
                    <a:pt x="51" y="45"/>
                  </a:cubicBezTo>
                  <a:cubicBezTo>
                    <a:pt x="38" y="44"/>
                    <a:pt x="24" y="42"/>
                    <a:pt x="11" y="39"/>
                  </a:cubicBezTo>
                  <a:moveTo>
                    <a:pt x="205" y="0"/>
                  </a:moveTo>
                  <a:cubicBezTo>
                    <a:pt x="194" y="7"/>
                    <a:pt x="182" y="14"/>
                    <a:pt x="169" y="20"/>
                  </a:cubicBezTo>
                  <a:cubicBezTo>
                    <a:pt x="181" y="22"/>
                    <a:pt x="192" y="24"/>
                    <a:pt x="203" y="27"/>
                  </a:cubicBezTo>
                  <a:cubicBezTo>
                    <a:pt x="213" y="21"/>
                    <a:pt x="222" y="16"/>
                    <a:pt x="231" y="10"/>
                  </a:cubicBezTo>
                  <a:cubicBezTo>
                    <a:pt x="232" y="10"/>
                    <a:pt x="232" y="10"/>
                    <a:pt x="232" y="9"/>
                  </a:cubicBezTo>
                  <a:cubicBezTo>
                    <a:pt x="228" y="8"/>
                    <a:pt x="224" y="6"/>
                    <a:pt x="219" y="5"/>
                  </a:cubicBezTo>
                  <a:cubicBezTo>
                    <a:pt x="214" y="3"/>
                    <a:pt x="210" y="2"/>
                    <a:pt x="205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3" name="Freeform 222"/>
            <p:cNvSpPr/>
            <p:nvPr/>
          </p:nvSpPr>
          <p:spPr bwMode="auto">
            <a:xfrm>
              <a:off x="3990976" y="3794125"/>
              <a:ext cx="723900" cy="174625"/>
            </a:xfrm>
            <a:custGeom>
              <a:avLst/>
              <a:gdLst>
                <a:gd name="T0" fmla="*/ 137 w 171"/>
                <a:gd name="T1" fmla="*/ 0 h 41"/>
                <a:gd name="T2" fmla="*/ 37 w 171"/>
                <a:gd name="T3" fmla="*/ 25 h 41"/>
                <a:gd name="T4" fmla="*/ 20 w 171"/>
                <a:gd name="T5" fmla="*/ 25 h 41"/>
                <a:gd name="T6" fmla="*/ 19 w 171"/>
                <a:gd name="T7" fmla="*/ 25 h 41"/>
                <a:gd name="T8" fmla="*/ 0 w 171"/>
                <a:gd name="T9" fmla="*/ 36 h 41"/>
                <a:gd name="T10" fmla="*/ 36 w 171"/>
                <a:gd name="T11" fmla="*/ 41 h 41"/>
                <a:gd name="T12" fmla="*/ 53 w 171"/>
                <a:gd name="T13" fmla="*/ 41 h 41"/>
                <a:gd name="T14" fmla="*/ 171 w 171"/>
                <a:gd name="T15" fmla="*/ 7 h 41"/>
                <a:gd name="T16" fmla="*/ 137 w 171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41">
                  <a:moveTo>
                    <a:pt x="137" y="0"/>
                  </a:moveTo>
                  <a:cubicBezTo>
                    <a:pt x="109" y="14"/>
                    <a:pt x="77" y="25"/>
                    <a:pt x="37" y="25"/>
                  </a:cubicBezTo>
                  <a:cubicBezTo>
                    <a:pt x="31" y="25"/>
                    <a:pt x="26" y="25"/>
                    <a:pt x="20" y="25"/>
                  </a:cubicBezTo>
                  <a:cubicBezTo>
                    <a:pt x="20" y="25"/>
                    <a:pt x="19" y="25"/>
                    <a:pt x="19" y="25"/>
                  </a:cubicBezTo>
                  <a:cubicBezTo>
                    <a:pt x="13" y="28"/>
                    <a:pt x="6" y="32"/>
                    <a:pt x="0" y="36"/>
                  </a:cubicBezTo>
                  <a:cubicBezTo>
                    <a:pt x="12" y="38"/>
                    <a:pt x="24" y="40"/>
                    <a:pt x="36" y="41"/>
                  </a:cubicBezTo>
                  <a:cubicBezTo>
                    <a:pt x="42" y="41"/>
                    <a:pt x="47" y="41"/>
                    <a:pt x="53" y="41"/>
                  </a:cubicBezTo>
                  <a:cubicBezTo>
                    <a:pt x="102" y="41"/>
                    <a:pt x="139" y="25"/>
                    <a:pt x="171" y="7"/>
                  </a:cubicBezTo>
                  <a:cubicBezTo>
                    <a:pt x="160" y="4"/>
                    <a:pt x="149" y="2"/>
                    <a:pt x="137" y="0"/>
                  </a:cubicBezTo>
                </a:path>
              </a:pathLst>
            </a:custGeom>
            <a:solidFill>
              <a:srgbClr val="0F8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4" name="Freeform 223"/>
            <p:cNvSpPr/>
            <p:nvPr/>
          </p:nvSpPr>
          <p:spPr bwMode="auto">
            <a:xfrm>
              <a:off x="5994401" y="3390900"/>
              <a:ext cx="68263" cy="68263"/>
            </a:xfrm>
            <a:custGeom>
              <a:avLst/>
              <a:gdLst>
                <a:gd name="T0" fmla="*/ 0 w 43"/>
                <a:gd name="T1" fmla="*/ 0 h 43"/>
                <a:gd name="T2" fmla="*/ 0 w 43"/>
                <a:gd name="T3" fmla="*/ 0 h 43"/>
                <a:gd name="T4" fmla="*/ 19 w 43"/>
                <a:gd name="T5" fmla="*/ 19 h 43"/>
                <a:gd name="T6" fmla="*/ 43 w 43"/>
                <a:gd name="T7" fmla="*/ 43 h 43"/>
                <a:gd name="T8" fmla="*/ 43 w 43"/>
                <a:gd name="T9" fmla="*/ 43 h 43"/>
                <a:gd name="T10" fmla="*/ 40 w 43"/>
                <a:gd name="T11" fmla="*/ 40 h 43"/>
                <a:gd name="T12" fmla="*/ 0 w 43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43">
                  <a:moveTo>
                    <a:pt x="0" y="0"/>
                  </a:moveTo>
                  <a:lnTo>
                    <a:pt x="0" y="0"/>
                  </a:lnTo>
                  <a:lnTo>
                    <a:pt x="19" y="19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6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" name="Freeform 224"/>
            <p:cNvSpPr/>
            <p:nvPr/>
          </p:nvSpPr>
          <p:spPr bwMode="auto">
            <a:xfrm>
              <a:off x="5994401" y="3390900"/>
              <a:ext cx="68263" cy="68263"/>
            </a:xfrm>
            <a:custGeom>
              <a:avLst/>
              <a:gdLst>
                <a:gd name="T0" fmla="*/ 0 w 43"/>
                <a:gd name="T1" fmla="*/ 0 h 43"/>
                <a:gd name="T2" fmla="*/ 0 w 43"/>
                <a:gd name="T3" fmla="*/ 0 h 43"/>
                <a:gd name="T4" fmla="*/ 19 w 43"/>
                <a:gd name="T5" fmla="*/ 19 h 43"/>
                <a:gd name="T6" fmla="*/ 43 w 43"/>
                <a:gd name="T7" fmla="*/ 43 h 43"/>
                <a:gd name="T8" fmla="*/ 43 w 43"/>
                <a:gd name="T9" fmla="*/ 43 h 43"/>
                <a:gd name="T10" fmla="*/ 40 w 43"/>
                <a:gd name="T11" fmla="*/ 40 h 43"/>
                <a:gd name="T12" fmla="*/ 0 w 43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43">
                  <a:moveTo>
                    <a:pt x="0" y="0"/>
                  </a:moveTo>
                  <a:lnTo>
                    <a:pt x="0" y="0"/>
                  </a:lnTo>
                  <a:lnTo>
                    <a:pt x="19" y="19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" name="Freeform 225"/>
            <p:cNvSpPr>
              <a:spLocks noEditPoints="1"/>
            </p:cNvSpPr>
            <p:nvPr/>
          </p:nvSpPr>
          <p:spPr bwMode="auto">
            <a:xfrm>
              <a:off x="5994401" y="2557463"/>
              <a:ext cx="106363" cy="901700"/>
            </a:xfrm>
            <a:custGeom>
              <a:avLst/>
              <a:gdLst>
                <a:gd name="T0" fmla="*/ 8 w 25"/>
                <a:gd name="T1" fmla="*/ 167 h 212"/>
                <a:gd name="T2" fmla="*/ 0 w 25"/>
                <a:gd name="T3" fmla="*/ 196 h 212"/>
                <a:gd name="T4" fmla="*/ 15 w 25"/>
                <a:gd name="T5" fmla="*/ 211 h 212"/>
                <a:gd name="T6" fmla="*/ 16 w 25"/>
                <a:gd name="T7" fmla="*/ 212 h 212"/>
                <a:gd name="T8" fmla="*/ 24 w 25"/>
                <a:gd name="T9" fmla="*/ 183 h 212"/>
                <a:gd name="T10" fmla="*/ 9 w 25"/>
                <a:gd name="T11" fmla="*/ 168 h 212"/>
                <a:gd name="T12" fmla="*/ 8 w 25"/>
                <a:gd name="T13" fmla="*/ 167 h 212"/>
                <a:gd name="T14" fmla="*/ 19 w 25"/>
                <a:gd name="T15" fmla="*/ 0 h 212"/>
                <a:gd name="T16" fmla="*/ 8 w 25"/>
                <a:gd name="T17" fmla="*/ 6 h 212"/>
                <a:gd name="T18" fmla="*/ 15 w 25"/>
                <a:gd name="T19" fmla="*/ 33 h 212"/>
                <a:gd name="T20" fmla="*/ 25 w 25"/>
                <a:gd name="T21" fmla="*/ 27 h 212"/>
                <a:gd name="T22" fmla="*/ 20 w 25"/>
                <a:gd name="T23" fmla="*/ 3 h 212"/>
                <a:gd name="T24" fmla="*/ 19 w 25"/>
                <a:gd name="T2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12">
                  <a:moveTo>
                    <a:pt x="8" y="167"/>
                  </a:moveTo>
                  <a:cubicBezTo>
                    <a:pt x="0" y="196"/>
                    <a:pt x="0" y="196"/>
                    <a:pt x="0" y="196"/>
                  </a:cubicBezTo>
                  <a:cubicBezTo>
                    <a:pt x="15" y="211"/>
                    <a:pt x="15" y="211"/>
                    <a:pt x="15" y="211"/>
                  </a:cubicBezTo>
                  <a:cubicBezTo>
                    <a:pt x="16" y="212"/>
                    <a:pt x="16" y="212"/>
                    <a:pt x="16" y="212"/>
                  </a:cubicBezTo>
                  <a:cubicBezTo>
                    <a:pt x="24" y="183"/>
                    <a:pt x="24" y="183"/>
                    <a:pt x="24" y="183"/>
                  </a:cubicBezTo>
                  <a:cubicBezTo>
                    <a:pt x="9" y="168"/>
                    <a:pt x="9" y="168"/>
                    <a:pt x="9" y="168"/>
                  </a:cubicBezTo>
                  <a:cubicBezTo>
                    <a:pt x="8" y="167"/>
                    <a:pt x="8" y="167"/>
                    <a:pt x="8" y="167"/>
                  </a:cubicBezTo>
                  <a:moveTo>
                    <a:pt x="19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19" y="1"/>
                    <a:pt x="19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" name="Freeform 226"/>
            <p:cNvSpPr/>
            <p:nvPr/>
          </p:nvSpPr>
          <p:spPr bwMode="auto">
            <a:xfrm>
              <a:off x="6027738" y="2673350"/>
              <a:ext cx="149225" cy="598488"/>
            </a:xfrm>
            <a:custGeom>
              <a:avLst/>
              <a:gdLst>
                <a:gd name="T0" fmla="*/ 17 w 35"/>
                <a:gd name="T1" fmla="*/ 0 h 141"/>
                <a:gd name="T2" fmla="*/ 7 w 35"/>
                <a:gd name="T3" fmla="*/ 6 h 141"/>
                <a:gd name="T4" fmla="*/ 18 w 35"/>
                <a:gd name="T5" fmla="*/ 55 h 141"/>
                <a:gd name="T6" fmla="*/ 18 w 35"/>
                <a:gd name="T7" fmla="*/ 68 h 141"/>
                <a:gd name="T8" fmla="*/ 0 w 35"/>
                <a:gd name="T9" fmla="*/ 140 h 141"/>
                <a:gd name="T10" fmla="*/ 1 w 35"/>
                <a:gd name="T11" fmla="*/ 141 h 141"/>
                <a:gd name="T12" fmla="*/ 35 w 35"/>
                <a:gd name="T13" fmla="*/ 80 h 141"/>
                <a:gd name="T14" fmla="*/ 34 w 35"/>
                <a:gd name="T15" fmla="*/ 71 h 141"/>
                <a:gd name="T16" fmla="*/ 17 w 35"/>
                <a:gd name="T17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41">
                  <a:moveTo>
                    <a:pt x="17" y="0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9" y="59"/>
                    <a:pt x="19" y="64"/>
                    <a:pt x="18" y="68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" y="141"/>
                    <a:pt x="1" y="141"/>
                    <a:pt x="1" y="141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5" y="77"/>
                    <a:pt x="35" y="74"/>
                    <a:pt x="34" y="7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2C3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8" name="Freeform 227"/>
            <p:cNvSpPr/>
            <p:nvPr/>
          </p:nvSpPr>
          <p:spPr bwMode="auto">
            <a:xfrm>
              <a:off x="6032501" y="3013075"/>
              <a:ext cx="144463" cy="322263"/>
            </a:xfrm>
            <a:custGeom>
              <a:avLst/>
              <a:gdLst>
                <a:gd name="T0" fmla="*/ 34 w 34"/>
                <a:gd name="T1" fmla="*/ 0 h 76"/>
                <a:gd name="T2" fmla="*/ 0 w 34"/>
                <a:gd name="T3" fmla="*/ 61 h 76"/>
                <a:gd name="T4" fmla="*/ 15 w 34"/>
                <a:gd name="T5" fmla="*/ 76 h 76"/>
                <a:gd name="T6" fmla="*/ 33 w 34"/>
                <a:gd name="T7" fmla="*/ 4 h 76"/>
                <a:gd name="T8" fmla="*/ 34 w 34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34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3"/>
                    <a:pt x="34" y="1"/>
                    <a:pt x="34" y="0"/>
                  </a:cubicBezTo>
                </a:path>
              </a:pathLst>
            </a:custGeom>
            <a:solidFill>
              <a:srgbClr val="1C25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9" name="Freeform 228"/>
            <p:cNvSpPr/>
            <p:nvPr/>
          </p:nvSpPr>
          <p:spPr bwMode="auto">
            <a:xfrm>
              <a:off x="3119438" y="1928813"/>
              <a:ext cx="2989263" cy="1971675"/>
            </a:xfrm>
            <a:custGeom>
              <a:avLst/>
              <a:gdLst>
                <a:gd name="T0" fmla="*/ 705 w 706"/>
                <a:gd name="T1" fmla="*/ 230 h 464"/>
                <a:gd name="T2" fmla="*/ 683 w 706"/>
                <a:gd name="T3" fmla="*/ 135 h 464"/>
                <a:gd name="T4" fmla="*/ 658 w 706"/>
                <a:gd name="T5" fmla="*/ 115 h 464"/>
                <a:gd name="T6" fmla="*/ 593 w 706"/>
                <a:gd name="T7" fmla="*/ 113 h 464"/>
                <a:gd name="T8" fmla="*/ 592 w 706"/>
                <a:gd name="T9" fmla="*/ 113 h 464"/>
                <a:gd name="T10" fmla="*/ 558 w 706"/>
                <a:gd name="T11" fmla="*/ 112 h 464"/>
                <a:gd name="T12" fmla="*/ 532 w 706"/>
                <a:gd name="T13" fmla="*/ 112 h 464"/>
                <a:gd name="T14" fmla="*/ 498 w 706"/>
                <a:gd name="T15" fmla="*/ 111 h 464"/>
                <a:gd name="T16" fmla="*/ 497 w 706"/>
                <a:gd name="T17" fmla="*/ 111 h 464"/>
                <a:gd name="T18" fmla="*/ 494 w 706"/>
                <a:gd name="T19" fmla="*/ 111 h 464"/>
                <a:gd name="T20" fmla="*/ 461 w 706"/>
                <a:gd name="T21" fmla="*/ 97 h 464"/>
                <a:gd name="T22" fmla="*/ 399 w 706"/>
                <a:gd name="T23" fmla="*/ 59 h 464"/>
                <a:gd name="T24" fmla="*/ 242 w 706"/>
                <a:gd name="T25" fmla="*/ 0 h 464"/>
                <a:gd name="T26" fmla="*/ 239 w 706"/>
                <a:gd name="T27" fmla="*/ 0 h 464"/>
                <a:gd name="T28" fmla="*/ 74 w 706"/>
                <a:gd name="T29" fmla="*/ 65 h 464"/>
                <a:gd name="T30" fmla="*/ 2 w 706"/>
                <a:gd name="T31" fmla="*/ 225 h 464"/>
                <a:gd name="T32" fmla="*/ 65 w 706"/>
                <a:gd name="T33" fmla="*/ 389 h 464"/>
                <a:gd name="T34" fmla="*/ 226 w 706"/>
                <a:gd name="T35" fmla="*/ 464 h 464"/>
                <a:gd name="T36" fmla="*/ 243 w 706"/>
                <a:gd name="T37" fmla="*/ 464 h 464"/>
                <a:gd name="T38" fmla="*/ 389 w 706"/>
                <a:gd name="T39" fmla="*/ 413 h 464"/>
                <a:gd name="T40" fmla="*/ 453 w 706"/>
                <a:gd name="T41" fmla="*/ 379 h 464"/>
                <a:gd name="T42" fmla="*/ 487 w 706"/>
                <a:gd name="T43" fmla="*/ 367 h 464"/>
                <a:gd name="T44" fmla="*/ 568 w 706"/>
                <a:gd name="T45" fmla="*/ 370 h 464"/>
                <a:gd name="T46" fmla="*/ 579 w 706"/>
                <a:gd name="T47" fmla="*/ 370 h 464"/>
                <a:gd name="T48" fmla="*/ 609 w 706"/>
                <a:gd name="T49" fmla="*/ 371 h 464"/>
                <a:gd name="T50" fmla="*/ 640 w 706"/>
                <a:gd name="T51" fmla="*/ 372 h 464"/>
                <a:gd name="T52" fmla="*/ 640 w 706"/>
                <a:gd name="T53" fmla="*/ 372 h 464"/>
                <a:gd name="T54" fmla="*/ 651 w 706"/>
                <a:gd name="T55" fmla="*/ 372 h 464"/>
                <a:gd name="T56" fmla="*/ 652 w 706"/>
                <a:gd name="T57" fmla="*/ 372 h 464"/>
                <a:gd name="T58" fmla="*/ 677 w 706"/>
                <a:gd name="T59" fmla="*/ 353 h 464"/>
                <a:gd name="T60" fmla="*/ 705 w 706"/>
                <a:gd name="T61" fmla="*/ 243 h 464"/>
                <a:gd name="T62" fmla="*/ 705 w 706"/>
                <a:gd name="T63" fmla="*/ 23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6" h="464">
                  <a:moveTo>
                    <a:pt x="705" y="230"/>
                  </a:moveTo>
                  <a:cubicBezTo>
                    <a:pt x="683" y="135"/>
                    <a:pt x="683" y="135"/>
                    <a:pt x="683" y="135"/>
                  </a:cubicBezTo>
                  <a:cubicBezTo>
                    <a:pt x="680" y="124"/>
                    <a:pt x="670" y="116"/>
                    <a:pt x="658" y="115"/>
                  </a:cubicBezTo>
                  <a:cubicBezTo>
                    <a:pt x="593" y="113"/>
                    <a:pt x="593" y="113"/>
                    <a:pt x="593" y="113"/>
                  </a:cubicBezTo>
                  <a:cubicBezTo>
                    <a:pt x="592" y="113"/>
                    <a:pt x="592" y="113"/>
                    <a:pt x="592" y="113"/>
                  </a:cubicBezTo>
                  <a:cubicBezTo>
                    <a:pt x="558" y="112"/>
                    <a:pt x="558" y="112"/>
                    <a:pt x="558" y="112"/>
                  </a:cubicBezTo>
                  <a:cubicBezTo>
                    <a:pt x="532" y="112"/>
                    <a:pt x="532" y="112"/>
                    <a:pt x="532" y="112"/>
                  </a:cubicBezTo>
                  <a:cubicBezTo>
                    <a:pt x="498" y="111"/>
                    <a:pt x="498" y="111"/>
                    <a:pt x="498" y="111"/>
                  </a:cubicBezTo>
                  <a:cubicBezTo>
                    <a:pt x="497" y="111"/>
                    <a:pt x="497" y="111"/>
                    <a:pt x="497" y="111"/>
                  </a:cubicBezTo>
                  <a:cubicBezTo>
                    <a:pt x="494" y="111"/>
                    <a:pt x="494" y="111"/>
                    <a:pt x="494" y="111"/>
                  </a:cubicBezTo>
                  <a:cubicBezTo>
                    <a:pt x="485" y="107"/>
                    <a:pt x="473" y="102"/>
                    <a:pt x="461" y="97"/>
                  </a:cubicBezTo>
                  <a:cubicBezTo>
                    <a:pt x="439" y="87"/>
                    <a:pt x="420" y="74"/>
                    <a:pt x="399" y="59"/>
                  </a:cubicBezTo>
                  <a:cubicBezTo>
                    <a:pt x="359" y="31"/>
                    <a:pt x="314" y="0"/>
                    <a:pt x="242" y="0"/>
                  </a:cubicBezTo>
                  <a:cubicBezTo>
                    <a:pt x="241" y="0"/>
                    <a:pt x="240" y="0"/>
                    <a:pt x="239" y="0"/>
                  </a:cubicBezTo>
                  <a:cubicBezTo>
                    <a:pt x="177" y="0"/>
                    <a:pt x="119" y="24"/>
                    <a:pt x="74" y="65"/>
                  </a:cubicBezTo>
                  <a:cubicBezTo>
                    <a:pt x="29" y="107"/>
                    <a:pt x="3" y="164"/>
                    <a:pt x="2" y="225"/>
                  </a:cubicBezTo>
                  <a:cubicBezTo>
                    <a:pt x="0" y="287"/>
                    <a:pt x="22" y="345"/>
                    <a:pt x="65" y="389"/>
                  </a:cubicBezTo>
                  <a:cubicBezTo>
                    <a:pt x="107" y="433"/>
                    <a:pt x="164" y="459"/>
                    <a:pt x="226" y="464"/>
                  </a:cubicBezTo>
                  <a:cubicBezTo>
                    <a:pt x="232" y="464"/>
                    <a:pt x="237" y="464"/>
                    <a:pt x="243" y="464"/>
                  </a:cubicBezTo>
                  <a:cubicBezTo>
                    <a:pt x="307" y="464"/>
                    <a:pt x="350" y="437"/>
                    <a:pt x="389" y="413"/>
                  </a:cubicBezTo>
                  <a:cubicBezTo>
                    <a:pt x="410" y="400"/>
                    <a:pt x="430" y="388"/>
                    <a:pt x="453" y="379"/>
                  </a:cubicBezTo>
                  <a:cubicBezTo>
                    <a:pt x="463" y="376"/>
                    <a:pt x="474" y="372"/>
                    <a:pt x="487" y="367"/>
                  </a:cubicBezTo>
                  <a:cubicBezTo>
                    <a:pt x="568" y="370"/>
                    <a:pt x="568" y="370"/>
                    <a:pt x="568" y="370"/>
                  </a:cubicBezTo>
                  <a:cubicBezTo>
                    <a:pt x="579" y="370"/>
                    <a:pt x="579" y="370"/>
                    <a:pt x="579" y="370"/>
                  </a:cubicBezTo>
                  <a:cubicBezTo>
                    <a:pt x="609" y="371"/>
                    <a:pt x="609" y="371"/>
                    <a:pt x="609" y="371"/>
                  </a:cubicBezTo>
                  <a:cubicBezTo>
                    <a:pt x="640" y="372"/>
                    <a:pt x="640" y="372"/>
                    <a:pt x="640" y="372"/>
                  </a:cubicBezTo>
                  <a:cubicBezTo>
                    <a:pt x="640" y="372"/>
                    <a:pt x="640" y="372"/>
                    <a:pt x="640" y="372"/>
                  </a:cubicBezTo>
                  <a:cubicBezTo>
                    <a:pt x="651" y="372"/>
                    <a:pt x="651" y="372"/>
                    <a:pt x="651" y="372"/>
                  </a:cubicBezTo>
                  <a:cubicBezTo>
                    <a:pt x="652" y="372"/>
                    <a:pt x="652" y="372"/>
                    <a:pt x="652" y="372"/>
                  </a:cubicBezTo>
                  <a:cubicBezTo>
                    <a:pt x="664" y="372"/>
                    <a:pt x="674" y="364"/>
                    <a:pt x="677" y="353"/>
                  </a:cubicBezTo>
                  <a:cubicBezTo>
                    <a:pt x="705" y="243"/>
                    <a:pt x="705" y="243"/>
                    <a:pt x="705" y="243"/>
                  </a:cubicBezTo>
                  <a:cubicBezTo>
                    <a:pt x="706" y="239"/>
                    <a:pt x="706" y="234"/>
                    <a:pt x="705" y="23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" name="Freeform 229"/>
            <p:cNvSpPr/>
            <p:nvPr/>
          </p:nvSpPr>
          <p:spPr bwMode="auto">
            <a:xfrm>
              <a:off x="3221038" y="2032000"/>
              <a:ext cx="2501900" cy="1787525"/>
            </a:xfrm>
            <a:custGeom>
              <a:avLst/>
              <a:gdLst>
                <a:gd name="T0" fmla="*/ 216 w 591"/>
                <a:gd name="T1" fmla="*/ 2 h 421"/>
                <a:gd name="T2" fmla="*/ 4 w 591"/>
                <a:gd name="T3" fmla="*/ 202 h 421"/>
                <a:gd name="T4" fmla="*/ 204 w 591"/>
                <a:gd name="T5" fmla="*/ 414 h 421"/>
                <a:gd name="T6" fmla="*/ 420 w 591"/>
                <a:gd name="T7" fmla="*/ 331 h 421"/>
                <a:gd name="T8" fmla="*/ 589 w 591"/>
                <a:gd name="T9" fmla="*/ 219 h 421"/>
                <a:gd name="T10" fmla="*/ 427 w 591"/>
                <a:gd name="T11" fmla="*/ 97 h 421"/>
                <a:gd name="T12" fmla="*/ 216 w 591"/>
                <a:gd name="T13" fmla="*/ 2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1" h="421">
                  <a:moveTo>
                    <a:pt x="216" y="2"/>
                  </a:moveTo>
                  <a:cubicBezTo>
                    <a:pt x="102" y="3"/>
                    <a:pt x="7" y="88"/>
                    <a:pt x="4" y="202"/>
                  </a:cubicBezTo>
                  <a:cubicBezTo>
                    <a:pt x="0" y="316"/>
                    <a:pt x="90" y="406"/>
                    <a:pt x="204" y="414"/>
                  </a:cubicBezTo>
                  <a:cubicBezTo>
                    <a:pt x="303" y="421"/>
                    <a:pt x="347" y="357"/>
                    <a:pt x="420" y="331"/>
                  </a:cubicBezTo>
                  <a:cubicBezTo>
                    <a:pt x="537" y="288"/>
                    <a:pt x="587" y="283"/>
                    <a:pt x="589" y="219"/>
                  </a:cubicBezTo>
                  <a:cubicBezTo>
                    <a:pt x="591" y="154"/>
                    <a:pt x="541" y="146"/>
                    <a:pt x="427" y="97"/>
                  </a:cubicBezTo>
                  <a:cubicBezTo>
                    <a:pt x="355" y="66"/>
                    <a:pt x="314" y="0"/>
                    <a:pt x="216" y="2"/>
                  </a:cubicBezTo>
                </a:path>
              </a:pathLst>
            </a:cu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" name="Freeform 230"/>
            <p:cNvSpPr/>
            <p:nvPr/>
          </p:nvSpPr>
          <p:spPr bwMode="auto">
            <a:xfrm>
              <a:off x="3436938" y="3046413"/>
              <a:ext cx="808038" cy="620713"/>
            </a:xfrm>
            <a:custGeom>
              <a:avLst/>
              <a:gdLst>
                <a:gd name="T0" fmla="*/ 63 w 191"/>
                <a:gd name="T1" fmla="*/ 0 h 146"/>
                <a:gd name="T2" fmla="*/ 19 w 191"/>
                <a:gd name="T3" fmla="*/ 19 h 146"/>
                <a:gd name="T4" fmla="*/ 61 w 191"/>
                <a:gd name="T5" fmla="*/ 123 h 146"/>
                <a:gd name="T6" fmla="*/ 128 w 191"/>
                <a:gd name="T7" fmla="*/ 146 h 146"/>
                <a:gd name="T8" fmla="*/ 172 w 191"/>
                <a:gd name="T9" fmla="*/ 127 h 146"/>
                <a:gd name="T10" fmla="*/ 131 w 191"/>
                <a:gd name="T11" fmla="*/ 24 h 146"/>
                <a:gd name="T12" fmla="*/ 63 w 191"/>
                <a:gd name="T1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46">
                  <a:moveTo>
                    <a:pt x="63" y="0"/>
                  </a:moveTo>
                  <a:cubicBezTo>
                    <a:pt x="44" y="0"/>
                    <a:pt x="28" y="6"/>
                    <a:pt x="19" y="19"/>
                  </a:cubicBezTo>
                  <a:cubicBezTo>
                    <a:pt x="0" y="47"/>
                    <a:pt x="18" y="93"/>
                    <a:pt x="61" y="123"/>
                  </a:cubicBezTo>
                  <a:cubicBezTo>
                    <a:pt x="83" y="138"/>
                    <a:pt x="107" y="146"/>
                    <a:pt x="128" y="146"/>
                  </a:cubicBezTo>
                  <a:cubicBezTo>
                    <a:pt x="147" y="146"/>
                    <a:pt x="163" y="140"/>
                    <a:pt x="172" y="127"/>
                  </a:cubicBezTo>
                  <a:cubicBezTo>
                    <a:pt x="191" y="100"/>
                    <a:pt x="173" y="53"/>
                    <a:pt x="131" y="24"/>
                  </a:cubicBezTo>
                  <a:cubicBezTo>
                    <a:pt x="108" y="8"/>
                    <a:pt x="84" y="0"/>
                    <a:pt x="63" y="0"/>
                  </a:cubicBezTo>
                </a:path>
              </a:pathLst>
            </a:custGeom>
            <a:solidFill>
              <a:srgbClr val="1BCB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" name="Freeform 231"/>
            <p:cNvSpPr/>
            <p:nvPr/>
          </p:nvSpPr>
          <p:spPr bwMode="auto">
            <a:xfrm>
              <a:off x="5156201" y="2511425"/>
              <a:ext cx="842963" cy="887413"/>
            </a:xfrm>
            <a:custGeom>
              <a:avLst/>
              <a:gdLst>
                <a:gd name="T0" fmla="*/ 0 w 531"/>
                <a:gd name="T1" fmla="*/ 546 h 559"/>
                <a:gd name="T2" fmla="*/ 456 w 531"/>
                <a:gd name="T3" fmla="*/ 559 h 559"/>
                <a:gd name="T4" fmla="*/ 531 w 531"/>
                <a:gd name="T5" fmla="*/ 265 h 559"/>
                <a:gd name="T6" fmla="*/ 472 w 531"/>
                <a:gd name="T7" fmla="*/ 11 h 559"/>
                <a:gd name="T8" fmla="*/ 16 w 531"/>
                <a:gd name="T9" fmla="*/ 0 h 559"/>
                <a:gd name="T10" fmla="*/ 0 w 531"/>
                <a:gd name="T11" fmla="*/ 546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1" h="559">
                  <a:moveTo>
                    <a:pt x="0" y="546"/>
                  </a:moveTo>
                  <a:lnTo>
                    <a:pt x="456" y="559"/>
                  </a:lnTo>
                  <a:lnTo>
                    <a:pt x="531" y="265"/>
                  </a:lnTo>
                  <a:lnTo>
                    <a:pt x="472" y="11"/>
                  </a:lnTo>
                  <a:lnTo>
                    <a:pt x="16" y="0"/>
                  </a:lnTo>
                  <a:lnTo>
                    <a:pt x="0" y="546"/>
                  </a:lnTo>
                  <a:close/>
                </a:path>
              </a:pathLst>
            </a:custGeom>
            <a:solidFill>
              <a:srgbClr val="3B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3" name="Freeform 232"/>
            <p:cNvSpPr/>
            <p:nvPr/>
          </p:nvSpPr>
          <p:spPr bwMode="auto">
            <a:xfrm>
              <a:off x="5476876" y="2519363"/>
              <a:ext cx="357188" cy="879475"/>
            </a:xfrm>
            <a:custGeom>
              <a:avLst/>
              <a:gdLst>
                <a:gd name="T0" fmla="*/ 131 w 225"/>
                <a:gd name="T1" fmla="*/ 552 h 554"/>
                <a:gd name="T2" fmla="*/ 225 w 225"/>
                <a:gd name="T3" fmla="*/ 554 h 554"/>
                <a:gd name="T4" fmla="*/ 94 w 225"/>
                <a:gd name="T5" fmla="*/ 0 h 554"/>
                <a:gd name="T6" fmla="*/ 0 w 225"/>
                <a:gd name="T7" fmla="*/ 0 h 554"/>
                <a:gd name="T8" fmla="*/ 131 w 225"/>
                <a:gd name="T9" fmla="*/ 552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554">
                  <a:moveTo>
                    <a:pt x="131" y="552"/>
                  </a:moveTo>
                  <a:lnTo>
                    <a:pt x="225" y="554"/>
                  </a:lnTo>
                  <a:lnTo>
                    <a:pt x="94" y="0"/>
                  </a:lnTo>
                  <a:lnTo>
                    <a:pt x="0" y="0"/>
                  </a:lnTo>
                  <a:lnTo>
                    <a:pt x="131" y="552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4" name="Freeform 233"/>
            <p:cNvSpPr/>
            <p:nvPr/>
          </p:nvSpPr>
          <p:spPr bwMode="auto">
            <a:xfrm>
              <a:off x="5222876" y="2511425"/>
              <a:ext cx="352425" cy="879475"/>
            </a:xfrm>
            <a:custGeom>
              <a:avLst/>
              <a:gdLst>
                <a:gd name="T0" fmla="*/ 0 w 222"/>
                <a:gd name="T1" fmla="*/ 0 h 554"/>
                <a:gd name="T2" fmla="*/ 131 w 222"/>
                <a:gd name="T3" fmla="*/ 551 h 554"/>
                <a:gd name="T4" fmla="*/ 222 w 222"/>
                <a:gd name="T5" fmla="*/ 554 h 554"/>
                <a:gd name="T6" fmla="*/ 91 w 222"/>
                <a:gd name="T7" fmla="*/ 3 h 554"/>
                <a:gd name="T8" fmla="*/ 0 w 222"/>
                <a:gd name="T9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554">
                  <a:moveTo>
                    <a:pt x="0" y="0"/>
                  </a:moveTo>
                  <a:lnTo>
                    <a:pt x="131" y="551"/>
                  </a:lnTo>
                  <a:lnTo>
                    <a:pt x="222" y="554"/>
                  </a:lnTo>
                  <a:lnTo>
                    <a:pt x="9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5" name="Freeform 234"/>
            <p:cNvSpPr/>
            <p:nvPr/>
          </p:nvSpPr>
          <p:spPr bwMode="auto">
            <a:xfrm>
              <a:off x="3033713" y="2906713"/>
              <a:ext cx="85725" cy="96838"/>
            </a:xfrm>
            <a:custGeom>
              <a:avLst/>
              <a:gdLst>
                <a:gd name="T0" fmla="*/ 0 w 20"/>
                <a:gd name="T1" fmla="*/ 0 h 23"/>
                <a:gd name="T2" fmla="*/ 18 w 20"/>
                <a:gd name="T3" fmla="*/ 23 h 23"/>
                <a:gd name="T4" fmla="*/ 20 w 20"/>
                <a:gd name="T5" fmla="*/ 21 h 23"/>
                <a:gd name="T6" fmla="*/ 0 w 20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3">
                  <a:moveTo>
                    <a:pt x="0" y="0"/>
                  </a:moveTo>
                  <a:cubicBezTo>
                    <a:pt x="6" y="7"/>
                    <a:pt x="12" y="15"/>
                    <a:pt x="18" y="23"/>
                  </a:cubicBezTo>
                  <a:cubicBezTo>
                    <a:pt x="19" y="22"/>
                    <a:pt x="19" y="21"/>
                    <a:pt x="20" y="21"/>
                  </a:cubicBezTo>
                  <a:cubicBezTo>
                    <a:pt x="14" y="13"/>
                    <a:pt x="7" y="6"/>
                    <a:pt x="0" y="0"/>
                  </a:cubicBezTo>
                </a:path>
              </a:pathLst>
            </a:custGeom>
            <a:solidFill>
              <a:srgbClr val="2C3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6" name="Freeform 235"/>
            <p:cNvSpPr/>
            <p:nvPr/>
          </p:nvSpPr>
          <p:spPr bwMode="auto">
            <a:xfrm>
              <a:off x="3109913" y="2995613"/>
              <a:ext cx="22225" cy="38100"/>
            </a:xfrm>
            <a:custGeom>
              <a:avLst/>
              <a:gdLst>
                <a:gd name="T0" fmla="*/ 2 w 5"/>
                <a:gd name="T1" fmla="*/ 0 h 9"/>
                <a:gd name="T2" fmla="*/ 0 w 5"/>
                <a:gd name="T3" fmla="*/ 2 h 9"/>
                <a:gd name="T4" fmla="*/ 5 w 5"/>
                <a:gd name="T5" fmla="*/ 9 h 9"/>
                <a:gd name="T6" fmla="*/ 5 w 5"/>
                <a:gd name="T7" fmla="*/ 3 h 9"/>
                <a:gd name="T8" fmla="*/ 2 w 5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2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2" y="4"/>
                    <a:pt x="4" y="6"/>
                    <a:pt x="5" y="9"/>
                  </a:cubicBezTo>
                  <a:cubicBezTo>
                    <a:pt x="5" y="7"/>
                    <a:pt x="5" y="5"/>
                    <a:pt x="5" y="3"/>
                  </a:cubicBezTo>
                  <a:cubicBezTo>
                    <a:pt x="4" y="2"/>
                    <a:pt x="3" y="1"/>
                    <a:pt x="2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7" name="Freeform 236"/>
            <p:cNvSpPr/>
            <p:nvPr/>
          </p:nvSpPr>
          <p:spPr bwMode="auto">
            <a:xfrm>
              <a:off x="3109913" y="5311775"/>
              <a:ext cx="111125" cy="177800"/>
            </a:xfrm>
            <a:custGeom>
              <a:avLst/>
              <a:gdLst>
                <a:gd name="T0" fmla="*/ 70 w 70"/>
                <a:gd name="T1" fmla="*/ 0 h 112"/>
                <a:gd name="T2" fmla="*/ 70 w 70"/>
                <a:gd name="T3" fmla="*/ 0 h 112"/>
                <a:gd name="T4" fmla="*/ 0 w 70"/>
                <a:gd name="T5" fmla="*/ 112 h 112"/>
                <a:gd name="T6" fmla="*/ 0 w 70"/>
                <a:gd name="T7" fmla="*/ 112 h 112"/>
                <a:gd name="T8" fmla="*/ 70 w 7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12">
                  <a:moveTo>
                    <a:pt x="70" y="0"/>
                  </a:moveTo>
                  <a:lnTo>
                    <a:pt x="70" y="0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8" name="Freeform 237"/>
            <p:cNvSpPr/>
            <p:nvPr/>
          </p:nvSpPr>
          <p:spPr bwMode="auto">
            <a:xfrm>
              <a:off x="3109913" y="5311775"/>
              <a:ext cx="111125" cy="177800"/>
            </a:xfrm>
            <a:custGeom>
              <a:avLst/>
              <a:gdLst>
                <a:gd name="T0" fmla="*/ 70 w 70"/>
                <a:gd name="T1" fmla="*/ 0 h 112"/>
                <a:gd name="T2" fmla="*/ 70 w 70"/>
                <a:gd name="T3" fmla="*/ 0 h 112"/>
                <a:gd name="T4" fmla="*/ 0 w 70"/>
                <a:gd name="T5" fmla="*/ 112 h 112"/>
                <a:gd name="T6" fmla="*/ 0 w 70"/>
                <a:gd name="T7" fmla="*/ 112 h 112"/>
                <a:gd name="T8" fmla="*/ 70 w 7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12">
                  <a:moveTo>
                    <a:pt x="70" y="0"/>
                  </a:moveTo>
                  <a:lnTo>
                    <a:pt x="70" y="0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7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9" name="Freeform 238"/>
            <p:cNvSpPr/>
            <p:nvPr/>
          </p:nvSpPr>
          <p:spPr bwMode="auto">
            <a:xfrm>
              <a:off x="3038476" y="5311775"/>
              <a:ext cx="182563" cy="190500"/>
            </a:xfrm>
            <a:custGeom>
              <a:avLst/>
              <a:gdLst>
                <a:gd name="T0" fmla="*/ 43 w 43"/>
                <a:gd name="T1" fmla="*/ 0 h 45"/>
                <a:gd name="T2" fmla="*/ 15 w 43"/>
                <a:gd name="T3" fmla="*/ 21 h 45"/>
                <a:gd name="T4" fmla="*/ 11 w 43"/>
                <a:gd name="T5" fmla="*/ 23 h 45"/>
                <a:gd name="T6" fmla="*/ 0 w 43"/>
                <a:gd name="T7" fmla="*/ 45 h 45"/>
                <a:gd name="T8" fmla="*/ 17 w 43"/>
                <a:gd name="T9" fmla="*/ 42 h 45"/>
                <a:gd name="T10" fmla="*/ 43 w 43"/>
                <a:gd name="T1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5">
                  <a:moveTo>
                    <a:pt x="43" y="0"/>
                  </a:moveTo>
                  <a:cubicBezTo>
                    <a:pt x="15" y="21"/>
                    <a:pt x="15" y="21"/>
                    <a:pt x="15" y="21"/>
                  </a:cubicBezTo>
                  <a:cubicBezTo>
                    <a:pt x="14" y="22"/>
                    <a:pt x="13" y="23"/>
                    <a:pt x="11" y="23"/>
                  </a:cubicBezTo>
                  <a:cubicBezTo>
                    <a:pt x="8" y="31"/>
                    <a:pt x="4" y="38"/>
                    <a:pt x="0" y="45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0" name="Freeform 239"/>
            <p:cNvSpPr/>
            <p:nvPr/>
          </p:nvSpPr>
          <p:spPr bwMode="auto">
            <a:xfrm>
              <a:off x="3228976" y="5064125"/>
              <a:ext cx="317500" cy="293688"/>
            </a:xfrm>
            <a:custGeom>
              <a:avLst/>
              <a:gdLst>
                <a:gd name="T0" fmla="*/ 59 w 75"/>
                <a:gd name="T1" fmla="*/ 0 h 69"/>
                <a:gd name="T2" fmla="*/ 58 w 75"/>
                <a:gd name="T3" fmla="*/ 7 h 69"/>
                <a:gd name="T4" fmla="*/ 49 w 75"/>
                <a:gd name="T5" fmla="*/ 21 h 69"/>
                <a:gd name="T6" fmla="*/ 0 w 75"/>
                <a:gd name="T7" fmla="*/ 56 h 69"/>
                <a:gd name="T8" fmla="*/ 21 w 75"/>
                <a:gd name="T9" fmla="*/ 69 h 69"/>
                <a:gd name="T10" fmla="*/ 65 w 75"/>
                <a:gd name="T11" fmla="*/ 37 h 69"/>
                <a:gd name="T12" fmla="*/ 74 w 75"/>
                <a:gd name="T13" fmla="*/ 23 h 69"/>
                <a:gd name="T14" fmla="*/ 74 w 75"/>
                <a:gd name="T15" fmla="*/ 7 h 69"/>
                <a:gd name="T16" fmla="*/ 69 w 75"/>
                <a:gd name="T17" fmla="*/ 5 h 69"/>
                <a:gd name="T18" fmla="*/ 59 w 75"/>
                <a:gd name="T1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69">
                  <a:moveTo>
                    <a:pt x="59" y="0"/>
                  </a:moveTo>
                  <a:cubicBezTo>
                    <a:pt x="59" y="2"/>
                    <a:pt x="59" y="5"/>
                    <a:pt x="58" y="7"/>
                  </a:cubicBezTo>
                  <a:cubicBezTo>
                    <a:pt x="56" y="12"/>
                    <a:pt x="53" y="17"/>
                    <a:pt x="49" y="2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9" y="33"/>
                    <a:pt x="72" y="28"/>
                    <a:pt x="74" y="23"/>
                  </a:cubicBezTo>
                  <a:cubicBezTo>
                    <a:pt x="75" y="18"/>
                    <a:pt x="75" y="13"/>
                    <a:pt x="74" y="7"/>
                  </a:cubicBezTo>
                  <a:cubicBezTo>
                    <a:pt x="72" y="7"/>
                    <a:pt x="70" y="6"/>
                    <a:pt x="69" y="5"/>
                  </a:cubicBezTo>
                  <a:cubicBezTo>
                    <a:pt x="66" y="3"/>
                    <a:pt x="62" y="2"/>
                    <a:pt x="59" y="0"/>
                  </a:cubicBezTo>
                </a:path>
              </a:pathLst>
            </a:custGeom>
            <a:solidFill>
              <a:srgbClr val="0F8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1" name="Freeform 240"/>
            <p:cNvSpPr/>
            <p:nvPr/>
          </p:nvSpPr>
          <p:spPr bwMode="auto">
            <a:xfrm>
              <a:off x="3109913" y="5302250"/>
              <a:ext cx="207963" cy="187325"/>
            </a:xfrm>
            <a:custGeom>
              <a:avLst/>
              <a:gdLst>
                <a:gd name="T0" fmla="*/ 28 w 49"/>
                <a:gd name="T1" fmla="*/ 0 h 44"/>
                <a:gd name="T2" fmla="*/ 26 w 49"/>
                <a:gd name="T3" fmla="*/ 2 h 44"/>
                <a:gd name="T4" fmla="*/ 0 w 49"/>
                <a:gd name="T5" fmla="*/ 44 h 44"/>
                <a:gd name="T6" fmla="*/ 0 w 49"/>
                <a:gd name="T7" fmla="*/ 44 h 44"/>
                <a:gd name="T8" fmla="*/ 1 w 49"/>
                <a:gd name="T9" fmla="*/ 42 h 44"/>
                <a:gd name="T10" fmla="*/ 6 w 49"/>
                <a:gd name="T11" fmla="*/ 43 h 44"/>
                <a:gd name="T12" fmla="*/ 14 w 49"/>
                <a:gd name="T13" fmla="*/ 39 h 44"/>
                <a:gd name="T14" fmla="*/ 49 w 49"/>
                <a:gd name="T15" fmla="*/ 13 h 44"/>
                <a:gd name="T16" fmla="*/ 28 w 49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44">
                  <a:moveTo>
                    <a:pt x="28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9" y="42"/>
                    <a:pt x="12" y="41"/>
                    <a:pt x="14" y="39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2C3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2" name="Freeform 241"/>
            <p:cNvSpPr/>
            <p:nvPr/>
          </p:nvSpPr>
          <p:spPr bwMode="auto">
            <a:xfrm>
              <a:off x="3109913" y="5481638"/>
              <a:ext cx="25400" cy="7938"/>
            </a:xfrm>
            <a:custGeom>
              <a:avLst/>
              <a:gdLst>
                <a:gd name="T0" fmla="*/ 1 w 6"/>
                <a:gd name="T1" fmla="*/ 0 h 2"/>
                <a:gd name="T2" fmla="*/ 0 w 6"/>
                <a:gd name="T3" fmla="*/ 2 h 2"/>
                <a:gd name="T4" fmla="*/ 3 w 6"/>
                <a:gd name="T5" fmla="*/ 2 h 2"/>
                <a:gd name="T6" fmla="*/ 6 w 6"/>
                <a:gd name="T7" fmla="*/ 1 h 2"/>
                <a:gd name="T8" fmla="*/ 1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1C25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242"/>
            <p:cNvSpPr/>
            <p:nvPr/>
          </p:nvSpPr>
          <p:spPr bwMode="auto">
            <a:xfrm>
              <a:off x="3470276" y="5018088"/>
              <a:ext cx="71438" cy="76200"/>
            </a:xfrm>
            <a:custGeom>
              <a:avLst/>
              <a:gdLst>
                <a:gd name="T0" fmla="*/ 0 w 17"/>
                <a:gd name="T1" fmla="*/ 0 h 18"/>
                <a:gd name="T2" fmla="*/ 0 w 17"/>
                <a:gd name="T3" fmla="*/ 1 h 18"/>
                <a:gd name="T4" fmla="*/ 2 w 17"/>
                <a:gd name="T5" fmla="*/ 11 h 18"/>
                <a:gd name="T6" fmla="*/ 12 w 17"/>
                <a:gd name="T7" fmla="*/ 16 h 18"/>
                <a:gd name="T8" fmla="*/ 17 w 17"/>
                <a:gd name="T9" fmla="*/ 18 h 18"/>
                <a:gd name="T10" fmla="*/ 16 w 17"/>
                <a:gd name="T11" fmla="*/ 17 h 18"/>
                <a:gd name="T12" fmla="*/ 12 w 17"/>
                <a:gd name="T13" fmla="*/ 6 h 18"/>
                <a:gd name="T14" fmla="*/ 0 w 17"/>
                <a:gd name="T15" fmla="*/ 0 h 18"/>
                <a:gd name="T16" fmla="*/ 0 w 17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8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2" y="8"/>
                    <a:pt x="2" y="11"/>
                  </a:cubicBezTo>
                  <a:cubicBezTo>
                    <a:pt x="5" y="13"/>
                    <a:pt x="9" y="14"/>
                    <a:pt x="12" y="16"/>
                  </a:cubicBezTo>
                  <a:cubicBezTo>
                    <a:pt x="13" y="17"/>
                    <a:pt x="15" y="18"/>
                    <a:pt x="17" y="18"/>
                  </a:cubicBezTo>
                  <a:cubicBezTo>
                    <a:pt x="17" y="18"/>
                    <a:pt x="16" y="18"/>
                    <a:pt x="16" y="1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8" y="4"/>
                    <a:pt x="4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B6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243"/>
            <p:cNvSpPr/>
            <p:nvPr/>
          </p:nvSpPr>
          <p:spPr bwMode="auto">
            <a:xfrm>
              <a:off x="3432176" y="4929188"/>
              <a:ext cx="88900" cy="114300"/>
            </a:xfrm>
            <a:custGeom>
              <a:avLst/>
              <a:gdLst>
                <a:gd name="T0" fmla="*/ 0 w 21"/>
                <a:gd name="T1" fmla="*/ 0 h 27"/>
                <a:gd name="T2" fmla="*/ 9 w 21"/>
                <a:gd name="T3" fmla="*/ 21 h 27"/>
                <a:gd name="T4" fmla="*/ 9 w 21"/>
                <a:gd name="T5" fmla="*/ 21 h 27"/>
                <a:gd name="T6" fmla="*/ 21 w 21"/>
                <a:gd name="T7" fmla="*/ 27 h 27"/>
                <a:gd name="T8" fmla="*/ 12 w 21"/>
                <a:gd name="T9" fmla="*/ 6 h 27"/>
                <a:gd name="T10" fmla="*/ 0 w 21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7">
                  <a:moveTo>
                    <a:pt x="0" y="0"/>
                  </a:move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3" y="23"/>
                    <a:pt x="17" y="25"/>
                    <a:pt x="21" y="2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8" y="4"/>
                    <a:pt x="4" y="2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244"/>
            <p:cNvSpPr/>
            <p:nvPr/>
          </p:nvSpPr>
          <p:spPr bwMode="auto">
            <a:xfrm>
              <a:off x="3348038" y="4703763"/>
              <a:ext cx="134938" cy="250825"/>
            </a:xfrm>
            <a:custGeom>
              <a:avLst/>
              <a:gdLst>
                <a:gd name="T0" fmla="*/ 0 w 32"/>
                <a:gd name="T1" fmla="*/ 0 h 59"/>
                <a:gd name="T2" fmla="*/ 5 w 32"/>
                <a:gd name="T3" fmla="*/ 14 h 59"/>
                <a:gd name="T4" fmla="*/ 20 w 32"/>
                <a:gd name="T5" fmla="*/ 53 h 59"/>
                <a:gd name="T6" fmla="*/ 32 w 32"/>
                <a:gd name="T7" fmla="*/ 59 h 59"/>
                <a:gd name="T8" fmla="*/ 21 w 32"/>
                <a:gd name="T9" fmla="*/ 30 h 59"/>
                <a:gd name="T10" fmla="*/ 11 w 32"/>
                <a:gd name="T11" fmla="*/ 6 h 59"/>
                <a:gd name="T12" fmla="*/ 0 w 32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59">
                  <a:moveTo>
                    <a:pt x="0" y="0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4" y="55"/>
                    <a:pt x="28" y="57"/>
                    <a:pt x="32" y="5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7" y="4"/>
                    <a:pt x="3" y="2"/>
                    <a:pt x="0" y="0"/>
                  </a:cubicBezTo>
                </a:path>
              </a:pathLst>
            </a:custGeom>
            <a:solidFill>
              <a:srgbClr val="0F8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245"/>
            <p:cNvSpPr/>
            <p:nvPr/>
          </p:nvSpPr>
          <p:spPr bwMode="auto">
            <a:xfrm>
              <a:off x="3325813" y="4660900"/>
              <a:ext cx="68263" cy="68263"/>
            </a:xfrm>
            <a:custGeom>
              <a:avLst/>
              <a:gdLst>
                <a:gd name="T0" fmla="*/ 0 w 16"/>
                <a:gd name="T1" fmla="*/ 0 h 16"/>
                <a:gd name="T2" fmla="*/ 5 w 16"/>
                <a:gd name="T3" fmla="*/ 10 h 16"/>
                <a:gd name="T4" fmla="*/ 16 w 16"/>
                <a:gd name="T5" fmla="*/ 16 h 16"/>
                <a:gd name="T6" fmla="*/ 13 w 16"/>
                <a:gd name="T7" fmla="*/ 8 h 16"/>
                <a:gd name="T8" fmla="*/ 12 w 16"/>
                <a:gd name="T9" fmla="*/ 5 h 16"/>
                <a:gd name="T10" fmla="*/ 0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0" y="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2"/>
                    <a:pt x="12" y="14"/>
                    <a:pt x="16" y="1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3"/>
                    <a:pt x="4" y="2"/>
                    <a:pt x="0" y="0"/>
                  </a:cubicBezTo>
                </a:path>
              </a:pathLst>
            </a:custGeom>
            <a:solidFill>
              <a:srgbClr val="0B6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Freeform 246"/>
            <p:cNvSpPr/>
            <p:nvPr/>
          </p:nvSpPr>
          <p:spPr bwMode="auto">
            <a:xfrm>
              <a:off x="3267076" y="4503738"/>
              <a:ext cx="109538" cy="179388"/>
            </a:xfrm>
            <a:custGeom>
              <a:avLst/>
              <a:gdLst>
                <a:gd name="T0" fmla="*/ 0 w 26"/>
                <a:gd name="T1" fmla="*/ 0 h 42"/>
                <a:gd name="T2" fmla="*/ 2 w 26"/>
                <a:gd name="T3" fmla="*/ 4 h 42"/>
                <a:gd name="T4" fmla="*/ 11 w 26"/>
                <a:gd name="T5" fmla="*/ 29 h 42"/>
                <a:gd name="T6" fmla="*/ 14 w 26"/>
                <a:gd name="T7" fmla="*/ 37 h 42"/>
                <a:gd name="T8" fmla="*/ 26 w 26"/>
                <a:gd name="T9" fmla="*/ 42 h 42"/>
                <a:gd name="T10" fmla="*/ 18 w 26"/>
                <a:gd name="T11" fmla="*/ 20 h 42"/>
                <a:gd name="T12" fmla="*/ 12 w 26"/>
                <a:gd name="T13" fmla="*/ 7 h 42"/>
                <a:gd name="T14" fmla="*/ 0 w 26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42">
                  <a:moveTo>
                    <a:pt x="0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8" y="39"/>
                    <a:pt x="22" y="40"/>
                    <a:pt x="26" y="4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8" y="5"/>
                    <a:pt x="4" y="2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247"/>
            <p:cNvSpPr>
              <a:spLocks noEditPoints="1"/>
            </p:cNvSpPr>
            <p:nvPr/>
          </p:nvSpPr>
          <p:spPr bwMode="auto">
            <a:xfrm>
              <a:off x="3211513" y="3462338"/>
              <a:ext cx="165100" cy="1071563"/>
            </a:xfrm>
            <a:custGeom>
              <a:avLst/>
              <a:gdLst>
                <a:gd name="T0" fmla="*/ 0 w 39"/>
                <a:gd name="T1" fmla="*/ 204 h 252"/>
                <a:gd name="T2" fmla="*/ 1 w 39"/>
                <a:gd name="T3" fmla="*/ 214 h 252"/>
                <a:gd name="T4" fmla="*/ 2 w 39"/>
                <a:gd name="T5" fmla="*/ 217 h 252"/>
                <a:gd name="T6" fmla="*/ 2 w 39"/>
                <a:gd name="T7" fmla="*/ 218 h 252"/>
                <a:gd name="T8" fmla="*/ 13 w 39"/>
                <a:gd name="T9" fmla="*/ 245 h 252"/>
                <a:gd name="T10" fmla="*/ 25 w 39"/>
                <a:gd name="T11" fmla="*/ 252 h 252"/>
                <a:gd name="T12" fmla="*/ 18 w 39"/>
                <a:gd name="T13" fmla="*/ 234 h 252"/>
                <a:gd name="T14" fmla="*/ 18 w 39"/>
                <a:gd name="T15" fmla="*/ 233 h 252"/>
                <a:gd name="T16" fmla="*/ 17 w 39"/>
                <a:gd name="T17" fmla="*/ 230 h 252"/>
                <a:gd name="T18" fmla="*/ 16 w 39"/>
                <a:gd name="T19" fmla="*/ 220 h 252"/>
                <a:gd name="T20" fmla="*/ 0 w 39"/>
                <a:gd name="T21" fmla="*/ 204 h 252"/>
                <a:gd name="T22" fmla="*/ 19 w 39"/>
                <a:gd name="T23" fmla="*/ 0 h 252"/>
                <a:gd name="T24" fmla="*/ 10 w 39"/>
                <a:gd name="T25" fmla="*/ 107 h 252"/>
                <a:gd name="T26" fmla="*/ 9 w 39"/>
                <a:gd name="T27" fmla="*/ 112 h 252"/>
                <a:gd name="T28" fmla="*/ 29 w 39"/>
                <a:gd name="T29" fmla="*/ 109 h 252"/>
                <a:gd name="T30" fmla="*/ 36 w 39"/>
                <a:gd name="T31" fmla="*/ 21 h 252"/>
                <a:gd name="T32" fmla="*/ 19 w 39"/>
                <a:gd name="T3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252">
                  <a:moveTo>
                    <a:pt x="0" y="204"/>
                  </a:moveTo>
                  <a:cubicBezTo>
                    <a:pt x="0" y="208"/>
                    <a:pt x="1" y="211"/>
                    <a:pt x="1" y="214"/>
                  </a:cubicBezTo>
                  <a:cubicBezTo>
                    <a:pt x="2" y="217"/>
                    <a:pt x="2" y="217"/>
                    <a:pt x="2" y="217"/>
                  </a:cubicBezTo>
                  <a:cubicBezTo>
                    <a:pt x="2" y="218"/>
                    <a:pt x="2" y="218"/>
                    <a:pt x="2" y="218"/>
                  </a:cubicBezTo>
                  <a:cubicBezTo>
                    <a:pt x="13" y="245"/>
                    <a:pt x="13" y="245"/>
                    <a:pt x="13" y="245"/>
                  </a:cubicBezTo>
                  <a:cubicBezTo>
                    <a:pt x="17" y="247"/>
                    <a:pt x="21" y="250"/>
                    <a:pt x="25" y="252"/>
                  </a:cubicBezTo>
                  <a:cubicBezTo>
                    <a:pt x="18" y="234"/>
                    <a:pt x="18" y="234"/>
                    <a:pt x="18" y="234"/>
                  </a:cubicBezTo>
                  <a:cubicBezTo>
                    <a:pt x="18" y="233"/>
                    <a:pt x="18" y="233"/>
                    <a:pt x="18" y="233"/>
                  </a:cubicBezTo>
                  <a:cubicBezTo>
                    <a:pt x="17" y="230"/>
                    <a:pt x="17" y="230"/>
                    <a:pt x="17" y="230"/>
                  </a:cubicBezTo>
                  <a:cubicBezTo>
                    <a:pt x="17" y="227"/>
                    <a:pt x="16" y="223"/>
                    <a:pt x="16" y="220"/>
                  </a:cubicBezTo>
                  <a:cubicBezTo>
                    <a:pt x="10" y="215"/>
                    <a:pt x="5" y="209"/>
                    <a:pt x="0" y="204"/>
                  </a:cubicBezTo>
                  <a:moveTo>
                    <a:pt x="19" y="0"/>
                  </a:moveTo>
                  <a:cubicBezTo>
                    <a:pt x="24" y="39"/>
                    <a:pt x="17" y="75"/>
                    <a:pt x="10" y="107"/>
                  </a:cubicBezTo>
                  <a:cubicBezTo>
                    <a:pt x="10" y="109"/>
                    <a:pt x="9" y="110"/>
                    <a:pt x="9" y="112"/>
                  </a:cubicBezTo>
                  <a:cubicBezTo>
                    <a:pt x="15" y="110"/>
                    <a:pt x="22" y="109"/>
                    <a:pt x="29" y="109"/>
                  </a:cubicBezTo>
                  <a:cubicBezTo>
                    <a:pt x="34" y="82"/>
                    <a:pt x="39" y="53"/>
                    <a:pt x="36" y="21"/>
                  </a:cubicBezTo>
                  <a:cubicBezTo>
                    <a:pt x="30" y="14"/>
                    <a:pt x="25" y="7"/>
                    <a:pt x="19" y="0"/>
                  </a:cubicBezTo>
                </a:path>
              </a:pathLst>
            </a:custGeom>
            <a:solidFill>
              <a:srgbClr val="0F8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248"/>
            <p:cNvSpPr/>
            <p:nvPr/>
          </p:nvSpPr>
          <p:spPr bwMode="auto">
            <a:xfrm>
              <a:off x="3211513" y="3925888"/>
              <a:ext cx="123825" cy="471488"/>
            </a:xfrm>
            <a:custGeom>
              <a:avLst/>
              <a:gdLst>
                <a:gd name="T0" fmla="*/ 29 w 29"/>
                <a:gd name="T1" fmla="*/ 0 h 111"/>
                <a:gd name="T2" fmla="*/ 9 w 29"/>
                <a:gd name="T3" fmla="*/ 3 h 111"/>
                <a:gd name="T4" fmla="*/ 0 w 29"/>
                <a:gd name="T5" fmla="*/ 70 h 111"/>
                <a:gd name="T6" fmla="*/ 0 w 29"/>
                <a:gd name="T7" fmla="*/ 95 h 111"/>
                <a:gd name="T8" fmla="*/ 16 w 29"/>
                <a:gd name="T9" fmla="*/ 111 h 111"/>
                <a:gd name="T10" fmla="*/ 16 w 29"/>
                <a:gd name="T11" fmla="*/ 86 h 111"/>
                <a:gd name="T12" fmla="*/ 26 w 29"/>
                <a:gd name="T13" fmla="*/ 14 h 111"/>
                <a:gd name="T14" fmla="*/ 29 w 29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11">
                  <a:moveTo>
                    <a:pt x="29" y="0"/>
                  </a:moveTo>
                  <a:cubicBezTo>
                    <a:pt x="22" y="0"/>
                    <a:pt x="15" y="1"/>
                    <a:pt x="9" y="3"/>
                  </a:cubicBezTo>
                  <a:cubicBezTo>
                    <a:pt x="4" y="26"/>
                    <a:pt x="0" y="47"/>
                    <a:pt x="0" y="70"/>
                  </a:cubicBezTo>
                  <a:cubicBezTo>
                    <a:pt x="0" y="79"/>
                    <a:pt x="0" y="87"/>
                    <a:pt x="0" y="95"/>
                  </a:cubicBezTo>
                  <a:cubicBezTo>
                    <a:pt x="5" y="100"/>
                    <a:pt x="10" y="106"/>
                    <a:pt x="16" y="111"/>
                  </a:cubicBezTo>
                  <a:cubicBezTo>
                    <a:pt x="16" y="103"/>
                    <a:pt x="16" y="94"/>
                    <a:pt x="16" y="86"/>
                  </a:cubicBezTo>
                  <a:cubicBezTo>
                    <a:pt x="16" y="61"/>
                    <a:pt x="21" y="38"/>
                    <a:pt x="26" y="14"/>
                  </a:cubicBezTo>
                  <a:cubicBezTo>
                    <a:pt x="27" y="9"/>
                    <a:pt x="28" y="4"/>
                    <a:pt x="29" y="0"/>
                  </a:cubicBezTo>
                </a:path>
              </a:pathLst>
            </a:custGeom>
            <a:solidFill>
              <a:srgbClr val="149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Freeform 249"/>
            <p:cNvSpPr/>
            <p:nvPr/>
          </p:nvSpPr>
          <p:spPr bwMode="auto">
            <a:xfrm>
              <a:off x="2911476" y="5421313"/>
              <a:ext cx="139700" cy="98425"/>
            </a:xfrm>
            <a:custGeom>
              <a:avLst/>
              <a:gdLst>
                <a:gd name="T0" fmla="*/ 33 w 33"/>
                <a:gd name="T1" fmla="*/ 0 h 23"/>
                <a:gd name="T2" fmla="*/ 14 w 33"/>
                <a:gd name="T3" fmla="*/ 3 h 23"/>
                <a:gd name="T4" fmla="*/ 0 w 33"/>
                <a:gd name="T5" fmla="*/ 23 h 23"/>
                <a:gd name="T6" fmla="*/ 21 w 33"/>
                <a:gd name="T7" fmla="*/ 20 h 23"/>
                <a:gd name="T8" fmla="*/ 22 w 33"/>
                <a:gd name="T9" fmla="*/ 18 h 23"/>
                <a:gd name="T10" fmla="*/ 33 w 33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3">
                  <a:moveTo>
                    <a:pt x="33" y="0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0" y="10"/>
                    <a:pt x="5" y="17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8E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Freeform 250"/>
            <p:cNvSpPr/>
            <p:nvPr/>
          </p:nvSpPr>
          <p:spPr bwMode="auto">
            <a:xfrm>
              <a:off x="3000376" y="5408613"/>
              <a:ext cx="84138" cy="98425"/>
            </a:xfrm>
            <a:custGeom>
              <a:avLst/>
              <a:gdLst>
                <a:gd name="T0" fmla="*/ 20 w 20"/>
                <a:gd name="T1" fmla="*/ 0 h 23"/>
                <a:gd name="T2" fmla="*/ 13 w 20"/>
                <a:gd name="T3" fmla="*/ 3 h 23"/>
                <a:gd name="T4" fmla="*/ 12 w 20"/>
                <a:gd name="T5" fmla="*/ 3 h 23"/>
                <a:gd name="T6" fmla="*/ 1 w 20"/>
                <a:gd name="T7" fmla="*/ 21 h 23"/>
                <a:gd name="T8" fmla="*/ 0 w 20"/>
                <a:gd name="T9" fmla="*/ 23 h 23"/>
                <a:gd name="T10" fmla="*/ 9 w 20"/>
                <a:gd name="T11" fmla="*/ 22 h 23"/>
                <a:gd name="T12" fmla="*/ 20 w 20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3"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3" y="15"/>
                    <a:pt x="17" y="8"/>
                    <a:pt x="20" y="0"/>
                  </a:cubicBezTo>
                </a:path>
              </a:pathLst>
            </a:custGeom>
            <a:solidFill>
              <a:srgbClr val="8E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251"/>
            <p:cNvSpPr/>
            <p:nvPr/>
          </p:nvSpPr>
          <p:spPr bwMode="auto">
            <a:xfrm>
              <a:off x="2751138" y="5434013"/>
              <a:ext cx="219075" cy="111125"/>
            </a:xfrm>
            <a:custGeom>
              <a:avLst/>
              <a:gdLst>
                <a:gd name="T0" fmla="*/ 52 w 52"/>
                <a:gd name="T1" fmla="*/ 0 h 26"/>
                <a:gd name="T2" fmla="*/ 17 w 52"/>
                <a:gd name="T3" fmla="*/ 5 h 26"/>
                <a:gd name="T4" fmla="*/ 0 w 52"/>
                <a:gd name="T5" fmla="*/ 26 h 26"/>
                <a:gd name="T6" fmla="*/ 38 w 52"/>
                <a:gd name="T7" fmla="*/ 20 h 26"/>
                <a:gd name="T8" fmla="*/ 52 w 52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6">
                  <a:moveTo>
                    <a:pt x="52" y="0"/>
                  </a:moveTo>
                  <a:cubicBezTo>
                    <a:pt x="17" y="5"/>
                    <a:pt x="17" y="5"/>
                    <a:pt x="17" y="5"/>
                  </a:cubicBezTo>
                  <a:cubicBezTo>
                    <a:pt x="12" y="12"/>
                    <a:pt x="6" y="19"/>
                    <a:pt x="0" y="26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3" y="14"/>
                    <a:pt x="48" y="7"/>
                    <a:pt x="52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252"/>
            <p:cNvSpPr/>
            <p:nvPr/>
          </p:nvSpPr>
          <p:spPr bwMode="auto">
            <a:xfrm>
              <a:off x="2525713" y="5456238"/>
              <a:ext cx="296863" cy="106363"/>
            </a:xfrm>
            <a:custGeom>
              <a:avLst/>
              <a:gdLst>
                <a:gd name="T0" fmla="*/ 70 w 70"/>
                <a:gd name="T1" fmla="*/ 0 h 25"/>
                <a:gd name="T2" fmla="*/ 13 w 70"/>
                <a:gd name="T3" fmla="*/ 9 h 25"/>
                <a:gd name="T4" fmla="*/ 9 w 70"/>
                <a:gd name="T5" fmla="*/ 9 h 25"/>
                <a:gd name="T6" fmla="*/ 0 w 70"/>
                <a:gd name="T7" fmla="*/ 8 h 25"/>
                <a:gd name="T8" fmla="*/ 0 w 70"/>
                <a:gd name="T9" fmla="*/ 9 h 25"/>
                <a:gd name="T10" fmla="*/ 25 w 70"/>
                <a:gd name="T11" fmla="*/ 25 h 25"/>
                <a:gd name="T12" fmla="*/ 29 w 70"/>
                <a:gd name="T13" fmla="*/ 25 h 25"/>
                <a:gd name="T14" fmla="*/ 53 w 70"/>
                <a:gd name="T15" fmla="*/ 21 h 25"/>
                <a:gd name="T16" fmla="*/ 70 w 70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25">
                  <a:moveTo>
                    <a:pt x="70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10" y="9"/>
                    <a:pt x="9" y="9"/>
                  </a:cubicBezTo>
                  <a:cubicBezTo>
                    <a:pt x="6" y="9"/>
                    <a:pt x="3" y="9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4" y="19"/>
                    <a:pt x="14" y="25"/>
                    <a:pt x="25" y="25"/>
                  </a:cubicBezTo>
                  <a:cubicBezTo>
                    <a:pt x="26" y="25"/>
                    <a:pt x="27" y="25"/>
                    <a:pt x="29" y="25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9" y="14"/>
                    <a:pt x="65" y="7"/>
                    <a:pt x="70" y="0"/>
                  </a:cubicBezTo>
                </a:path>
              </a:pathLst>
            </a:custGeom>
            <a:solidFill>
              <a:srgbClr val="0F8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4" name="Freeform 253"/>
            <p:cNvSpPr/>
            <p:nvPr/>
          </p:nvSpPr>
          <p:spPr bwMode="auto">
            <a:xfrm>
              <a:off x="3132138" y="3008313"/>
              <a:ext cx="231775" cy="544513"/>
            </a:xfrm>
            <a:custGeom>
              <a:avLst/>
              <a:gdLst>
                <a:gd name="T0" fmla="*/ 0 w 55"/>
                <a:gd name="T1" fmla="*/ 0 h 128"/>
                <a:gd name="T2" fmla="*/ 0 w 55"/>
                <a:gd name="T3" fmla="*/ 6 h 128"/>
                <a:gd name="T4" fmla="*/ 21 w 55"/>
                <a:gd name="T5" fmla="*/ 43 h 128"/>
                <a:gd name="T6" fmla="*/ 38 w 55"/>
                <a:gd name="T7" fmla="*/ 107 h 128"/>
                <a:gd name="T8" fmla="*/ 55 w 55"/>
                <a:gd name="T9" fmla="*/ 128 h 128"/>
                <a:gd name="T10" fmla="*/ 37 w 55"/>
                <a:gd name="T11" fmla="*/ 59 h 128"/>
                <a:gd name="T12" fmla="*/ 0 w 55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128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8" y="18"/>
                    <a:pt x="15" y="30"/>
                    <a:pt x="21" y="43"/>
                  </a:cubicBezTo>
                  <a:cubicBezTo>
                    <a:pt x="31" y="66"/>
                    <a:pt x="36" y="87"/>
                    <a:pt x="38" y="107"/>
                  </a:cubicBezTo>
                  <a:cubicBezTo>
                    <a:pt x="44" y="114"/>
                    <a:pt x="49" y="121"/>
                    <a:pt x="55" y="128"/>
                  </a:cubicBezTo>
                  <a:cubicBezTo>
                    <a:pt x="53" y="106"/>
                    <a:pt x="48" y="84"/>
                    <a:pt x="37" y="59"/>
                  </a:cubicBezTo>
                  <a:cubicBezTo>
                    <a:pt x="27" y="38"/>
                    <a:pt x="14" y="17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5" name="Freeform 254"/>
            <p:cNvSpPr/>
            <p:nvPr/>
          </p:nvSpPr>
          <p:spPr bwMode="auto">
            <a:xfrm>
              <a:off x="2098676" y="4665663"/>
              <a:ext cx="20638" cy="17463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1 w 5"/>
                <a:gd name="T7" fmla="*/ 0 h 4"/>
                <a:gd name="T8" fmla="*/ 0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" y="3"/>
                    <a:pt x="5" y="4"/>
                  </a:cubicBezTo>
                  <a:cubicBezTo>
                    <a:pt x="3" y="3"/>
                    <a:pt x="2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F8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6" name="Freeform 255"/>
            <p:cNvSpPr/>
            <p:nvPr/>
          </p:nvSpPr>
          <p:spPr bwMode="auto">
            <a:xfrm>
              <a:off x="2081213" y="4648200"/>
              <a:ext cx="17463" cy="17463"/>
            </a:xfrm>
            <a:custGeom>
              <a:avLst/>
              <a:gdLst>
                <a:gd name="T0" fmla="*/ 0 w 4"/>
                <a:gd name="T1" fmla="*/ 0 h 4"/>
                <a:gd name="T2" fmla="*/ 1 w 4"/>
                <a:gd name="T3" fmla="*/ 1 h 4"/>
                <a:gd name="T4" fmla="*/ 4 w 4"/>
                <a:gd name="T5" fmla="*/ 4 h 4"/>
                <a:gd name="T6" fmla="*/ 4 w 4"/>
                <a:gd name="T7" fmla="*/ 4 h 4"/>
                <a:gd name="T8" fmla="*/ 0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2"/>
                    <a:pt x="2" y="1"/>
                    <a:pt x="0" y="0"/>
                  </a:cubicBezTo>
                </a:path>
              </a:pathLst>
            </a:custGeom>
            <a:solidFill>
              <a:srgbClr val="149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7" name="Freeform 256"/>
            <p:cNvSpPr/>
            <p:nvPr/>
          </p:nvSpPr>
          <p:spPr bwMode="auto">
            <a:xfrm>
              <a:off x="2017713" y="4584700"/>
              <a:ext cx="68263" cy="68263"/>
            </a:xfrm>
            <a:custGeom>
              <a:avLst/>
              <a:gdLst>
                <a:gd name="T0" fmla="*/ 0 w 16"/>
                <a:gd name="T1" fmla="*/ 0 h 16"/>
                <a:gd name="T2" fmla="*/ 0 w 16"/>
                <a:gd name="T3" fmla="*/ 4 h 16"/>
                <a:gd name="T4" fmla="*/ 16 w 16"/>
                <a:gd name="T5" fmla="*/ 16 h 16"/>
                <a:gd name="T6" fmla="*/ 15 w 16"/>
                <a:gd name="T7" fmla="*/ 15 h 16"/>
                <a:gd name="T8" fmla="*/ 0 w 16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5" y="8"/>
                    <a:pt x="10" y="12"/>
                    <a:pt x="16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0" y="10"/>
                    <a:pt x="5" y="5"/>
                    <a:pt x="0" y="0"/>
                  </a:cubicBezTo>
                </a:path>
              </a:pathLst>
            </a:custGeom>
            <a:solidFill>
              <a:srgbClr val="0F7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8" name="Freeform 257"/>
            <p:cNvSpPr/>
            <p:nvPr/>
          </p:nvSpPr>
          <p:spPr bwMode="auto">
            <a:xfrm>
              <a:off x="1895476" y="4495800"/>
              <a:ext cx="122238" cy="106363"/>
            </a:xfrm>
            <a:custGeom>
              <a:avLst/>
              <a:gdLst>
                <a:gd name="T0" fmla="*/ 0 w 29"/>
                <a:gd name="T1" fmla="*/ 0 h 25"/>
                <a:gd name="T2" fmla="*/ 1 w 29"/>
                <a:gd name="T3" fmla="*/ 5 h 25"/>
                <a:gd name="T4" fmla="*/ 8 w 29"/>
                <a:gd name="T5" fmla="*/ 11 h 25"/>
                <a:gd name="T6" fmla="*/ 29 w 29"/>
                <a:gd name="T7" fmla="*/ 25 h 25"/>
                <a:gd name="T8" fmla="*/ 29 w 29"/>
                <a:gd name="T9" fmla="*/ 21 h 25"/>
                <a:gd name="T10" fmla="*/ 0 w 2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5">
                  <a:moveTo>
                    <a:pt x="0" y="0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3" y="7"/>
                    <a:pt x="6" y="9"/>
                    <a:pt x="8" y="11"/>
                  </a:cubicBezTo>
                  <a:cubicBezTo>
                    <a:pt x="15" y="15"/>
                    <a:pt x="22" y="20"/>
                    <a:pt x="29" y="25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0" y="14"/>
                    <a:pt x="10" y="7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9" name="Freeform 258"/>
            <p:cNvSpPr>
              <a:spLocks noEditPoints="1"/>
            </p:cNvSpPr>
            <p:nvPr/>
          </p:nvSpPr>
          <p:spPr bwMode="auto">
            <a:xfrm>
              <a:off x="1649413" y="4308475"/>
              <a:ext cx="250825" cy="207963"/>
            </a:xfrm>
            <a:custGeom>
              <a:avLst/>
              <a:gdLst>
                <a:gd name="T0" fmla="*/ 45 w 59"/>
                <a:gd name="T1" fmla="*/ 35 h 49"/>
                <a:gd name="T2" fmla="*/ 41 w 59"/>
                <a:gd name="T3" fmla="*/ 36 h 49"/>
                <a:gd name="T4" fmla="*/ 59 w 59"/>
                <a:gd name="T5" fmla="*/ 49 h 49"/>
                <a:gd name="T6" fmla="*/ 58 w 59"/>
                <a:gd name="T7" fmla="*/ 44 h 49"/>
                <a:gd name="T8" fmla="*/ 50 w 59"/>
                <a:gd name="T9" fmla="*/ 39 h 49"/>
                <a:gd name="T10" fmla="*/ 45 w 59"/>
                <a:gd name="T11" fmla="*/ 35 h 49"/>
                <a:gd name="T12" fmla="*/ 0 w 59"/>
                <a:gd name="T13" fmla="*/ 0 h 49"/>
                <a:gd name="T14" fmla="*/ 12 w 59"/>
                <a:gd name="T15" fmla="*/ 12 h 49"/>
                <a:gd name="T16" fmla="*/ 13 w 59"/>
                <a:gd name="T17" fmla="*/ 11 h 49"/>
                <a:gd name="T18" fmla="*/ 0 w 59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9">
                  <a:moveTo>
                    <a:pt x="45" y="35"/>
                  </a:moveTo>
                  <a:cubicBezTo>
                    <a:pt x="41" y="36"/>
                    <a:pt x="41" y="36"/>
                    <a:pt x="41" y="36"/>
                  </a:cubicBezTo>
                  <a:cubicBezTo>
                    <a:pt x="47" y="41"/>
                    <a:pt x="53" y="45"/>
                    <a:pt x="59" y="49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6" y="42"/>
                    <a:pt x="53" y="40"/>
                    <a:pt x="50" y="39"/>
                  </a:cubicBezTo>
                  <a:cubicBezTo>
                    <a:pt x="49" y="37"/>
                    <a:pt x="47" y="36"/>
                    <a:pt x="45" y="35"/>
                  </a:cubicBezTo>
                  <a:moveTo>
                    <a:pt x="0" y="0"/>
                  </a:moveTo>
                  <a:cubicBezTo>
                    <a:pt x="4" y="4"/>
                    <a:pt x="8" y="8"/>
                    <a:pt x="12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8"/>
                    <a:pt x="4" y="4"/>
                    <a:pt x="0" y="0"/>
                  </a:cubicBezTo>
                </a:path>
              </a:pathLst>
            </a:custGeom>
            <a:solidFill>
              <a:srgbClr val="2C3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0" name="Freeform 259"/>
            <p:cNvSpPr/>
            <p:nvPr/>
          </p:nvSpPr>
          <p:spPr bwMode="auto">
            <a:xfrm>
              <a:off x="1700213" y="4354513"/>
              <a:ext cx="139700" cy="106363"/>
            </a:xfrm>
            <a:custGeom>
              <a:avLst/>
              <a:gdLst>
                <a:gd name="T0" fmla="*/ 1 w 33"/>
                <a:gd name="T1" fmla="*/ 0 h 25"/>
                <a:gd name="T2" fmla="*/ 0 w 33"/>
                <a:gd name="T3" fmla="*/ 1 h 25"/>
                <a:gd name="T4" fmla="*/ 29 w 33"/>
                <a:gd name="T5" fmla="*/ 25 h 25"/>
                <a:gd name="T6" fmla="*/ 33 w 33"/>
                <a:gd name="T7" fmla="*/ 24 h 25"/>
                <a:gd name="T8" fmla="*/ 1 w 33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0"/>
                    <a:pt x="19" y="18"/>
                    <a:pt x="29" y="25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23" y="17"/>
                    <a:pt x="12" y="9"/>
                    <a:pt x="1" y="0"/>
                  </a:cubicBezTo>
                </a:path>
              </a:pathLst>
            </a:custGeom>
            <a:solidFill>
              <a:srgbClr val="1C25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1" name="Freeform 260"/>
            <p:cNvSpPr/>
            <p:nvPr/>
          </p:nvSpPr>
          <p:spPr bwMode="auto">
            <a:xfrm>
              <a:off x="1311276" y="2549525"/>
              <a:ext cx="2171700" cy="2952750"/>
            </a:xfrm>
            <a:custGeom>
              <a:avLst/>
              <a:gdLst>
                <a:gd name="T0" fmla="*/ 510 w 513"/>
                <a:gd name="T1" fmla="*/ 582 h 695"/>
                <a:gd name="T2" fmla="*/ 486 w 513"/>
                <a:gd name="T3" fmla="*/ 521 h 695"/>
                <a:gd name="T4" fmla="*/ 473 w 513"/>
                <a:gd name="T5" fmla="*/ 489 h 695"/>
                <a:gd name="T6" fmla="*/ 464 w 513"/>
                <a:gd name="T7" fmla="*/ 464 h 695"/>
                <a:gd name="T8" fmla="*/ 451 w 513"/>
                <a:gd name="T9" fmla="*/ 433 h 695"/>
                <a:gd name="T10" fmla="*/ 451 w 513"/>
                <a:gd name="T11" fmla="*/ 432 h 695"/>
                <a:gd name="T12" fmla="*/ 450 w 513"/>
                <a:gd name="T13" fmla="*/ 429 h 695"/>
                <a:gd name="T14" fmla="*/ 449 w 513"/>
                <a:gd name="T15" fmla="*/ 394 h 695"/>
                <a:gd name="T16" fmla="*/ 459 w 513"/>
                <a:gd name="T17" fmla="*/ 322 h 695"/>
                <a:gd name="T18" fmla="*/ 451 w 513"/>
                <a:gd name="T19" fmla="*/ 151 h 695"/>
                <a:gd name="T20" fmla="*/ 326 w 513"/>
                <a:gd name="T21" fmla="*/ 26 h 695"/>
                <a:gd name="T22" fmla="*/ 150 w 513"/>
                <a:gd name="T23" fmla="*/ 22 h 695"/>
                <a:gd name="T24" fmla="*/ 15 w 513"/>
                <a:gd name="T25" fmla="*/ 172 h 695"/>
                <a:gd name="T26" fmla="*/ 19 w 513"/>
                <a:gd name="T27" fmla="*/ 323 h 695"/>
                <a:gd name="T28" fmla="*/ 130 w 513"/>
                <a:gd name="T29" fmla="*/ 453 h 695"/>
                <a:gd name="T30" fmla="*/ 187 w 513"/>
                <a:gd name="T31" fmla="*/ 498 h 695"/>
                <a:gd name="T32" fmla="*/ 211 w 513"/>
                <a:gd name="T33" fmla="*/ 524 h 695"/>
                <a:gd name="T34" fmla="*/ 241 w 513"/>
                <a:gd name="T35" fmla="*/ 600 h 695"/>
                <a:gd name="T36" fmla="*/ 245 w 513"/>
                <a:gd name="T37" fmla="*/ 610 h 695"/>
                <a:gd name="T38" fmla="*/ 256 w 513"/>
                <a:gd name="T39" fmla="*/ 638 h 695"/>
                <a:gd name="T40" fmla="*/ 267 w 513"/>
                <a:gd name="T41" fmla="*/ 667 h 695"/>
                <a:gd name="T42" fmla="*/ 268 w 513"/>
                <a:gd name="T43" fmla="*/ 667 h 695"/>
                <a:gd name="T44" fmla="*/ 271 w 513"/>
                <a:gd name="T45" fmla="*/ 677 h 695"/>
                <a:gd name="T46" fmla="*/ 300 w 513"/>
                <a:gd name="T47" fmla="*/ 693 h 695"/>
                <a:gd name="T48" fmla="*/ 412 w 513"/>
                <a:gd name="T49" fmla="*/ 676 h 695"/>
                <a:gd name="T50" fmla="*/ 423 w 513"/>
                <a:gd name="T51" fmla="*/ 671 h 695"/>
                <a:gd name="T52" fmla="*/ 502 w 513"/>
                <a:gd name="T53" fmla="*/ 613 h 695"/>
                <a:gd name="T54" fmla="*/ 511 w 513"/>
                <a:gd name="T55" fmla="*/ 599 h 695"/>
                <a:gd name="T56" fmla="*/ 510 w 513"/>
                <a:gd name="T57" fmla="*/ 582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3" h="695">
                  <a:moveTo>
                    <a:pt x="510" y="582"/>
                  </a:moveTo>
                  <a:cubicBezTo>
                    <a:pt x="486" y="521"/>
                    <a:pt x="486" y="521"/>
                    <a:pt x="486" y="521"/>
                  </a:cubicBezTo>
                  <a:cubicBezTo>
                    <a:pt x="473" y="489"/>
                    <a:pt x="473" y="489"/>
                    <a:pt x="473" y="489"/>
                  </a:cubicBezTo>
                  <a:cubicBezTo>
                    <a:pt x="464" y="464"/>
                    <a:pt x="464" y="464"/>
                    <a:pt x="464" y="464"/>
                  </a:cubicBezTo>
                  <a:cubicBezTo>
                    <a:pt x="451" y="433"/>
                    <a:pt x="451" y="433"/>
                    <a:pt x="451" y="433"/>
                  </a:cubicBezTo>
                  <a:cubicBezTo>
                    <a:pt x="451" y="432"/>
                    <a:pt x="451" y="432"/>
                    <a:pt x="451" y="432"/>
                  </a:cubicBezTo>
                  <a:cubicBezTo>
                    <a:pt x="450" y="429"/>
                    <a:pt x="450" y="429"/>
                    <a:pt x="450" y="429"/>
                  </a:cubicBezTo>
                  <a:cubicBezTo>
                    <a:pt x="449" y="419"/>
                    <a:pt x="449" y="407"/>
                    <a:pt x="449" y="394"/>
                  </a:cubicBezTo>
                  <a:cubicBezTo>
                    <a:pt x="449" y="369"/>
                    <a:pt x="454" y="346"/>
                    <a:pt x="459" y="322"/>
                  </a:cubicBezTo>
                  <a:cubicBezTo>
                    <a:pt x="469" y="273"/>
                    <a:pt x="481" y="218"/>
                    <a:pt x="451" y="151"/>
                  </a:cubicBezTo>
                  <a:cubicBezTo>
                    <a:pt x="425" y="95"/>
                    <a:pt x="381" y="50"/>
                    <a:pt x="326" y="26"/>
                  </a:cubicBezTo>
                  <a:cubicBezTo>
                    <a:pt x="270" y="1"/>
                    <a:pt x="207" y="0"/>
                    <a:pt x="150" y="22"/>
                  </a:cubicBezTo>
                  <a:cubicBezTo>
                    <a:pt x="84" y="48"/>
                    <a:pt x="35" y="103"/>
                    <a:pt x="15" y="172"/>
                  </a:cubicBezTo>
                  <a:cubicBezTo>
                    <a:pt x="0" y="221"/>
                    <a:pt x="2" y="273"/>
                    <a:pt x="19" y="323"/>
                  </a:cubicBezTo>
                  <a:cubicBezTo>
                    <a:pt x="43" y="392"/>
                    <a:pt x="90" y="424"/>
                    <a:pt x="130" y="453"/>
                  </a:cubicBezTo>
                  <a:cubicBezTo>
                    <a:pt x="151" y="467"/>
                    <a:pt x="170" y="480"/>
                    <a:pt x="187" y="498"/>
                  </a:cubicBezTo>
                  <a:cubicBezTo>
                    <a:pt x="194" y="506"/>
                    <a:pt x="202" y="514"/>
                    <a:pt x="211" y="524"/>
                  </a:cubicBezTo>
                  <a:cubicBezTo>
                    <a:pt x="241" y="600"/>
                    <a:pt x="241" y="600"/>
                    <a:pt x="241" y="600"/>
                  </a:cubicBezTo>
                  <a:cubicBezTo>
                    <a:pt x="245" y="610"/>
                    <a:pt x="245" y="610"/>
                    <a:pt x="245" y="610"/>
                  </a:cubicBezTo>
                  <a:cubicBezTo>
                    <a:pt x="256" y="638"/>
                    <a:pt x="256" y="638"/>
                    <a:pt x="256" y="638"/>
                  </a:cubicBezTo>
                  <a:cubicBezTo>
                    <a:pt x="267" y="667"/>
                    <a:pt x="267" y="667"/>
                    <a:pt x="267" y="667"/>
                  </a:cubicBezTo>
                  <a:cubicBezTo>
                    <a:pt x="268" y="667"/>
                    <a:pt x="268" y="667"/>
                    <a:pt x="268" y="667"/>
                  </a:cubicBezTo>
                  <a:cubicBezTo>
                    <a:pt x="271" y="677"/>
                    <a:pt x="271" y="677"/>
                    <a:pt x="271" y="677"/>
                  </a:cubicBezTo>
                  <a:cubicBezTo>
                    <a:pt x="276" y="688"/>
                    <a:pt x="288" y="695"/>
                    <a:pt x="300" y="693"/>
                  </a:cubicBezTo>
                  <a:cubicBezTo>
                    <a:pt x="412" y="676"/>
                    <a:pt x="412" y="676"/>
                    <a:pt x="412" y="676"/>
                  </a:cubicBezTo>
                  <a:cubicBezTo>
                    <a:pt x="416" y="675"/>
                    <a:pt x="420" y="673"/>
                    <a:pt x="423" y="671"/>
                  </a:cubicBezTo>
                  <a:cubicBezTo>
                    <a:pt x="502" y="613"/>
                    <a:pt x="502" y="613"/>
                    <a:pt x="502" y="613"/>
                  </a:cubicBezTo>
                  <a:cubicBezTo>
                    <a:pt x="506" y="609"/>
                    <a:pt x="509" y="604"/>
                    <a:pt x="511" y="599"/>
                  </a:cubicBezTo>
                  <a:cubicBezTo>
                    <a:pt x="513" y="594"/>
                    <a:pt x="512" y="588"/>
                    <a:pt x="510" y="58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2" name="Freeform 261"/>
            <p:cNvSpPr/>
            <p:nvPr/>
          </p:nvSpPr>
          <p:spPr bwMode="auto">
            <a:xfrm>
              <a:off x="1336676" y="2566988"/>
              <a:ext cx="1951038" cy="2595563"/>
            </a:xfrm>
            <a:custGeom>
              <a:avLst/>
              <a:gdLst>
                <a:gd name="T0" fmla="*/ 421 w 461"/>
                <a:gd name="T1" fmla="*/ 158 h 611"/>
                <a:gd name="T2" fmla="*/ 153 w 461"/>
                <a:gd name="T3" fmla="*/ 42 h 611"/>
                <a:gd name="T4" fmla="*/ 38 w 461"/>
                <a:gd name="T5" fmla="*/ 310 h 611"/>
                <a:gd name="T6" fmla="*/ 200 w 461"/>
                <a:gd name="T7" fmla="*/ 476 h 611"/>
                <a:gd name="T8" fmla="*/ 370 w 461"/>
                <a:gd name="T9" fmla="*/ 587 h 611"/>
                <a:gd name="T10" fmla="*/ 417 w 461"/>
                <a:gd name="T11" fmla="*/ 390 h 611"/>
                <a:gd name="T12" fmla="*/ 421 w 461"/>
                <a:gd name="T13" fmla="*/ 158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1" h="611">
                  <a:moveTo>
                    <a:pt x="421" y="158"/>
                  </a:moveTo>
                  <a:cubicBezTo>
                    <a:pt x="375" y="54"/>
                    <a:pt x="259" y="0"/>
                    <a:pt x="153" y="42"/>
                  </a:cubicBezTo>
                  <a:cubicBezTo>
                    <a:pt x="48" y="84"/>
                    <a:pt x="0" y="203"/>
                    <a:pt x="38" y="310"/>
                  </a:cubicBezTo>
                  <a:cubicBezTo>
                    <a:pt x="70" y="403"/>
                    <a:pt x="146" y="419"/>
                    <a:pt x="200" y="476"/>
                  </a:cubicBezTo>
                  <a:cubicBezTo>
                    <a:pt x="285" y="566"/>
                    <a:pt x="309" y="611"/>
                    <a:pt x="370" y="587"/>
                  </a:cubicBezTo>
                  <a:cubicBezTo>
                    <a:pt x="430" y="563"/>
                    <a:pt x="417" y="514"/>
                    <a:pt x="417" y="390"/>
                  </a:cubicBezTo>
                  <a:cubicBezTo>
                    <a:pt x="417" y="312"/>
                    <a:pt x="461" y="248"/>
                    <a:pt x="421" y="158"/>
                  </a:cubicBezTo>
                </a:path>
              </a:pathLst>
            </a:cu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3" name="Freeform 262"/>
            <p:cNvSpPr/>
            <p:nvPr/>
          </p:nvSpPr>
          <p:spPr bwMode="auto">
            <a:xfrm>
              <a:off x="1501776" y="3097213"/>
              <a:ext cx="592138" cy="785813"/>
            </a:xfrm>
            <a:custGeom>
              <a:avLst/>
              <a:gdLst>
                <a:gd name="T0" fmla="*/ 81 w 140"/>
                <a:gd name="T1" fmla="*/ 0 h 185"/>
                <a:gd name="T2" fmla="*/ 10 w 140"/>
                <a:gd name="T3" fmla="*/ 80 h 185"/>
                <a:gd name="T4" fmla="*/ 50 w 140"/>
                <a:gd name="T5" fmla="*/ 184 h 185"/>
                <a:gd name="T6" fmla="*/ 59 w 140"/>
                <a:gd name="T7" fmla="*/ 185 h 185"/>
                <a:gd name="T8" fmla="*/ 129 w 140"/>
                <a:gd name="T9" fmla="*/ 105 h 185"/>
                <a:gd name="T10" fmla="*/ 89 w 140"/>
                <a:gd name="T11" fmla="*/ 1 h 185"/>
                <a:gd name="T12" fmla="*/ 81 w 140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185">
                  <a:moveTo>
                    <a:pt x="81" y="0"/>
                  </a:moveTo>
                  <a:cubicBezTo>
                    <a:pt x="50" y="0"/>
                    <a:pt x="20" y="34"/>
                    <a:pt x="10" y="80"/>
                  </a:cubicBezTo>
                  <a:cubicBezTo>
                    <a:pt x="0" y="130"/>
                    <a:pt x="18" y="177"/>
                    <a:pt x="50" y="184"/>
                  </a:cubicBezTo>
                  <a:cubicBezTo>
                    <a:pt x="53" y="184"/>
                    <a:pt x="56" y="185"/>
                    <a:pt x="59" y="185"/>
                  </a:cubicBezTo>
                  <a:cubicBezTo>
                    <a:pt x="89" y="185"/>
                    <a:pt x="119" y="151"/>
                    <a:pt x="129" y="105"/>
                  </a:cubicBezTo>
                  <a:cubicBezTo>
                    <a:pt x="140" y="54"/>
                    <a:pt x="122" y="8"/>
                    <a:pt x="89" y="1"/>
                  </a:cubicBezTo>
                  <a:cubicBezTo>
                    <a:pt x="86" y="0"/>
                    <a:pt x="83" y="0"/>
                    <a:pt x="81" y="0"/>
                  </a:cubicBezTo>
                </a:path>
              </a:pathLst>
            </a:custGeom>
            <a:solidFill>
              <a:srgbClr val="1BCB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263"/>
            <p:cNvSpPr/>
            <p:nvPr/>
          </p:nvSpPr>
          <p:spPr bwMode="auto">
            <a:xfrm>
              <a:off x="2297113" y="4389438"/>
              <a:ext cx="1071563" cy="993775"/>
            </a:xfrm>
            <a:custGeom>
              <a:avLst/>
              <a:gdLst>
                <a:gd name="T0" fmla="*/ 0 w 675"/>
                <a:gd name="T1" fmla="*/ 203 h 626"/>
                <a:gd name="T2" fmla="*/ 168 w 675"/>
                <a:gd name="T3" fmla="*/ 626 h 626"/>
                <a:gd name="T4" fmla="*/ 467 w 675"/>
                <a:gd name="T5" fmla="*/ 581 h 626"/>
                <a:gd name="T6" fmla="*/ 675 w 675"/>
                <a:gd name="T7" fmla="*/ 425 h 626"/>
                <a:gd name="T8" fmla="*/ 507 w 675"/>
                <a:gd name="T9" fmla="*/ 0 h 626"/>
                <a:gd name="T10" fmla="*/ 0 w 675"/>
                <a:gd name="T11" fmla="*/ 203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5" h="626">
                  <a:moveTo>
                    <a:pt x="0" y="203"/>
                  </a:moveTo>
                  <a:lnTo>
                    <a:pt x="168" y="626"/>
                  </a:lnTo>
                  <a:lnTo>
                    <a:pt x="467" y="581"/>
                  </a:lnTo>
                  <a:lnTo>
                    <a:pt x="675" y="425"/>
                  </a:lnTo>
                  <a:lnTo>
                    <a:pt x="507" y="0"/>
                  </a:lnTo>
                  <a:lnTo>
                    <a:pt x="0" y="203"/>
                  </a:lnTo>
                  <a:close/>
                </a:path>
              </a:pathLst>
            </a:custGeom>
            <a:solidFill>
              <a:srgbClr val="3B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264"/>
            <p:cNvSpPr/>
            <p:nvPr/>
          </p:nvSpPr>
          <p:spPr bwMode="auto">
            <a:xfrm>
              <a:off x="2492376" y="4670425"/>
              <a:ext cx="774700" cy="669925"/>
            </a:xfrm>
            <a:custGeom>
              <a:avLst/>
              <a:gdLst>
                <a:gd name="T0" fmla="*/ 0 w 488"/>
                <a:gd name="T1" fmla="*/ 337 h 422"/>
                <a:gd name="T2" fmla="*/ 35 w 488"/>
                <a:gd name="T3" fmla="*/ 422 h 422"/>
                <a:gd name="T4" fmla="*/ 488 w 488"/>
                <a:gd name="T5" fmla="*/ 82 h 422"/>
                <a:gd name="T6" fmla="*/ 453 w 488"/>
                <a:gd name="T7" fmla="*/ 0 h 422"/>
                <a:gd name="T8" fmla="*/ 0 w 488"/>
                <a:gd name="T9" fmla="*/ 337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" h="422">
                  <a:moveTo>
                    <a:pt x="0" y="337"/>
                  </a:moveTo>
                  <a:lnTo>
                    <a:pt x="35" y="422"/>
                  </a:lnTo>
                  <a:lnTo>
                    <a:pt x="488" y="82"/>
                  </a:lnTo>
                  <a:lnTo>
                    <a:pt x="453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Freeform 265"/>
            <p:cNvSpPr/>
            <p:nvPr/>
          </p:nvSpPr>
          <p:spPr bwMode="auto">
            <a:xfrm>
              <a:off x="2398713" y="4427538"/>
              <a:ext cx="771525" cy="674688"/>
            </a:xfrm>
            <a:custGeom>
              <a:avLst/>
              <a:gdLst>
                <a:gd name="T0" fmla="*/ 454 w 486"/>
                <a:gd name="T1" fmla="*/ 0 h 425"/>
                <a:gd name="T2" fmla="*/ 0 w 486"/>
                <a:gd name="T3" fmla="*/ 340 h 425"/>
                <a:gd name="T4" fmla="*/ 32 w 486"/>
                <a:gd name="T5" fmla="*/ 425 h 425"/>
                <a:gd name="T6" fmla="*/ 486 w 486"/>
                <a:gd name="T7" fmla="*/ 86 h 425"/>
                <a:gd name="T8" fmla="*/ 454 w 486"/>
                <a:gd name="T9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6" h="425">
                  <a:moveTo>
                    <a:pt x="454" y="0"/>
                  </a:moveTo>
                  <a:lnTo>
                    <a:pt x="0" y="340"/>
                  </a:lnTo>
                  <a:lnTo>
                    <a:pt x="32" y="425"/>
                  </a:lnTo>
                  <a:lnTo>
                    <a:pt x="486" y="8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Freeform 266"/>
            <p:cNvSpPr>
              <a:spLocks noEditPoints="1"/>
            </p:cNvSpPr>
            <p:nvPr/>
          </p:nvSpPr>
          <p:spPr bwMode="auto">
            <a:xfrm>
              <a:off x="10385426" y="1652588"/>
              <a:ext cx="944563" cy="1763713"/>
            </a:xfrm>
            <a:custGeom>
              <a:avLst/>
              <a:gdLst>
                <a:gd name="T0" fmla="*/ 122 w 223"/>
                <a:gd name="T1" fmla="*/ 413 h 415"/>
                <a:gd name="T2" fmla="*/ 82 w 223"/>
                <a:gd name="T3" fmla="*/ 415 h 415"/>
                <a:gd name="T4" fmla="*/ 82 w 223"/>
                <a:gd name="T5" fmla="*/ 415 h 415"/>
                <a:gd name="T6" fmla="*/ 120 w 223"/>
                <a:gd name="T7" fmla="*/ 413 h 415"/>
                <a:gd name="T8" fmla="*/ 122 w 223"/>
                <a:gd name="T9" fmla="*/ 413 h 415"/>
                <a:gd name="T10" fmla="*/ 122 w 223"/>
                <a:gd name="T11" fmla="*/ 413 h 415"/>
                <a:gd name="T12" fmla="*/ 140 w 223"/>
                <a:gd name="T13" fmla="*/ 46 h 415"/>
                <a:gd name="T14" fmla="*/ 176 w 223"/>
                <a:gd name="T15" fmla="*/ 100 h 415"/>
                <a:gd name="T16" fmla="*/ 190 w 223"/>
                <a:gd name="T17" fmla="*/ 276 h 415"/>
                <a:gd name="T18" fmla="*/ 145 w 223"/>
                <a:gd name="T19" fmla="*/ 359 h 415"/>
                <a:gd name="T20" fmla="*/ 109 w 223"/>
                <a:gd name="T21" fmla="*/ 394 h 415"/>
                <a:gd name="T22" fmla="*/ 118 w 223"/>
                <a:gd name="T23" fmla="*/ 393 h 415"/>
                <a:gd name="T24" fmla="*/ 146 w 223"/>
                <a:gd name="T25" fmla="*/ 391 h 415"/>
                <a:gd name="T26" fmla="*/ 161 w 223"/>
                <a:gd name="T27" fmla="*/ 375 h 415"/>
                <a:gd name="T28" fmla="*/ 206 w 223"/>
                <a:gd name="T29" fmla="*/ 292 h 415"/>
                <a:gd name="T30" fmla="*/ 192 w 223"/>
                <a:gd name="T31" fmla="*/ 116 h 415"/>
                <a:gd name="T32" fmla="*/ 140 w 223"/>
                <a:gd name="T33" fmla="*/ 46 h 415"/>
                <a:gd name="T34" fmla="*/ 0 w 223"/>
                <a:gd name="T35" fmla="*/ 0 h 415"/>
                <a:gd name="T36" fmla="*/ 29 w 223"/>
                <a:gd name="T37" fmla="*/ 6 h 415"/>
                <a:gd name="T38" fmla="*/ 0 w 223"/>
                <a:gd name="T39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3" h="415">
                  <a:moveTo>
                    <a:pt x="122" y="413"/>
                  </a:moveTo>
                  <a:cubicBezTo>
                    <a:pt x="109" y="414"/>
                    <a:pt x="96" y="415"/>
                    <a:pt x="82" y="415"/>
                  </a:cubicBezTo>
                  <a:cubicBezTo>
                    <a:pt x="82" y="415"/>
                    <a:pt x="82" y="415"/>
                    <a:pt x="82" y="415"/>
                  </a:cubicBezTo>
                  <a:cubicBezTo>
                    <a:pt x="95" y="415"/>
                    <a:pt x="107" y="414"/>
                    <a:pt x="120" y="413"/>
                  </a:cubicBezTo>
                  <a:cubicBezTo>
                    <a:pt x="120" y="413"/>
                    <a:pt x="121" y="413"/>
                    <a:pt x="122" y="413"/>
                  </a:cubicBezTo>
                  <a:cubicBezTo>
                    <a:pt x="122" y="413"/>
                    <a:pt x="122" y="413"/>
                    <a:pt x="122" y="413"/>
                  </a:cubicBezTo>
                  <a:moveTo>
                    <a:pt x="140" y="46"/>
                  </a:moveTo>
                  <a:cubicBezTo>
                    <a:pt x="154" y="62"/>
                    <a:pt x="166" y="80"/>
                    <a:pt x="176" y="100"/>
                  </a:cubicBezTo>
                  <a:cubicBezTo>
                    <a:pt x="202" y="154"/>
                    <a:pt x="207" y="217"/>
                    <a:pt x="190" y="276"/>
                  </a:cubicBezTo>
                  <a:cubicBezTo>
                    <a:pt x="181" y="308"/>
                    <a:pt x="166" y="335"/>
                    <a:pt x="145" y="359"/>
                  </a:cubicBezTo>
                  <a:cubicBezTo>
                    <a:pt x="134" y="372"/>
                    <a:pt x="122" y="383"/>
                    <a:pt x="109" y="394"/>
                  </a:cubicBezTo>
                  <a:cubicBezTo>
                    <a:pt x="112" y="393"/>
                    <a:pt x="115" y="393"/>
                    <a:pt x="118" y="393"/>
                  </a:cubicBezTo>
                  <a:cubicBezTo>
                    <a:pt x="127" y="392"/>
                    <a:pt x="137" y="391"/>
                    <a:pt x="146" y="391"/>
                  </a:cubicBezTo>
                  <a:cubicBezTo>
                    <a:pt x="152" y="386"/>
                    <a:pt x="156" y="381"/>
                    <a:pt x="161" y="375"/>
                  </a:cubicBezTo>
                  <a:cubicBezTo>
                    <a:pt x="182" y="351"/>
                    <a:pt x="197" y="324"/>
                    <a:pt x="206" y="292"/>
                  </a:cubicBezTo>
                  <a:cubicBezTo>
                    <a:pt x="223" y="233"/>
                    <a:pt x="218" y="170"/>
                    <a:pt x="192" y="116"/>
                  </a:cubicBezTo>
                  <a:cubicBezTo>
                    <a:pt x="179" y="89"/>
                    <a:pt x="161" y="65"/>
                    <a:pt x="140" y="46"/>
                  </a:cubicBezTo>
                  <a:moveTo>
                    <a:pt x="0" y="0"/>
                  </a:moveTo>
                  <a:cubicBezTo>
                    <a:pt x="10" y="1"/>
                    <a:pt x="19" y="3"/>
                    <a:pt x="29" y="6"/>
                  </a:cubicBezTo>
                  <a:cubicBezTo>
                    <a:pt x="19" y="3"/>
                    <a:pt x="10" y="1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267"/>
            <p:cNvSpPr/>
            <p:nvPr/>
          </p:nvSpPr>
          <p:spPr bwMode="auto">
            <a:xfrm>
              <a:off x="10733088" y="3314700"/>
              <a:ext cx="269875" cy="101600"/>
            </a:xfrm>
            <a:custGeom>
              <a:avLst/>
              <a:gdLst>
                <a:gd name="T0" fmla="*/ 64 w 64"/>
                <a:gd name="T1" fmla="*/ 0 h 24"/>
                <a:gd name="T2" fmla="*/ 36 w 64"/>
                <a:gd name="T3" fmla="*/ 2 h 24"/>
                <a:gd name="T4" fmla="*/ 27 w 64"/>
                <a:gd name="T5" fmla="*/ 3 h 24"/>
                <a:gd name="T6" fmla="*/ 4 w 64"/>
                <a:gd name="T7" fmla="*/ 21 h 24"/>
                <a:gd name="T8" fmla="*/ 0 w 64"/>
                <a:gd name="T9" fmla="*/ 24 h 24"/>
                <a:gd name="T10" fmla="*/ 40 w 64"/>
                <a:gd name="T11" fmla="*/ 22 h 24"/>
                <a:gd name="T12" fmla="*/ 64 w 64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4">
                  <a:moveTo>
                    <a:pt x="64" y="0"/>
                  </a:moveTo>
                  <a:cubicBezTo>
                    <a:pt x="55" y="0"/>
                    <a:pt x="45" y="1"/>
                    <a:pt x="36" y="2"/>
                  </a:cubicBezTo>
                  <a:cubicBezTo>
                    <a:pt x="33" y="2"/>
                    <a:pt x="30" y="2"/>
                    <a:pt x="27" y="3"/>
                  </a:cubicBezTo>
                  <a:cubicBezTo>
                    <a:pt x="20" y="9"/>
                    <a:pt x="12" y="15"/>
                    <a:pt x="4" y="21"/>
                  </a:cubicBezTo>
                  <a:cubicBezTo>
                    <a:pt x="3" y="22"/>
                    <a:pt x="2" y="23"/>
                    <a:pt x="0" y="24"/>
                  </a:cubicBezTo>
                  <a:cubicBezTo>
                    <a:pt x="14" y="24"/>
                    <a:pt x="27" y="23"/>
                    <a:pt x="40" y="22"/>
                  </a:cubicBezTo>
                  <a:cubicBezTo>
                    <a:pt x="48" y="15"/>
                    <a:pt x="56" y="7"/>
                    <a:pt x="64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268"/>
            <p:cNvSpPr/>
            <p:nvPr/>
          </p:nvSpPr>
          <p:spPr bwMode="auto">
            <a:xfrm>
              <a:off x="10601326" y="3408363"/>
              <a:ext cx="300038" cy="195263"/>
            </a:xfrm>
            <a:custGeom>
              <a:avLst/>
              <a:gdLst>
                <a:gd name="T0" fmla="*/ 71 w 71"/>
                <a:gd name="T1" fmla="*/ 0 h 46"/>
                <a:gd name="T2" fmla="*/ 69 w 71"/>
                <a:gd name="T3" fmla="*/ 0 h 46"/>
                <a:gd name="T4" fmla="*/ 31 w 71"/>
                <a:gd name="T5" fmla="*/ 2 h 46"/>
                <a:gd name="T6" fmla="*/ 0 w 71"/>
                <a:gd name="T7" fmla="*/ 28 h 46"/>
                <a:gd name="T8" fmla="*/ 14 w 71"/>
                <a:gd name="T9" fmla="*/ 46 h 46"/>
                <a:gd name="T10" fmla="*/ 51 w 71"/>
                <a:gd name="T11" fmla="*/ 15 h 46"/>
                <a:gd name="T12" fmla="*/ 71 w 71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46">
                  <a:moveTo>
                    <a:pt x="71" y="0"/>
                  </a:moveTo>
                  <a:cubicBezTo>
                    <a:pt x="70" y="0"/>
                    <a:pt x="69" y="0"/>
                    <a:pt x="69" y="0"/>
                  </a:cubicBezTo>
                  <a:cubicBezTo>
                    <a:pt x="56" y="1"/>
                    <a:pt x="44" y="2"/>
                    <a:pt x="31" y="2"/>
                  </a:cubicBezTo>
                  <a:cubicBezTo>
                    <a:pt x="20" y="11"/>
                    <a:pt x="10" y="19"/>
                    <a:pt x="0" y="28"/>
                  </a:cubicBezTo>
                  <a:cubicBezTo>
                    <a:pt x="5" y="34"/>
                    <a:pt x="9" y="40"/>
                    <a:pt x="14" y="46"/>
                  </a:cubicBezTo>
                  <a:cubicBezTo>
                    <a:pt x="25" y="35"/>
                    <a:pt x="38" y="25"/>
                    <a:pt x="51" y="15"/>
                  </a:cubicBezTo>
                  <a:cubicBezTo>
                    <a:pt x="58" y="10"/>
                    <a:pt x="64" y="5"/>
                    <a:pt x="71" y="0"/>
                  </a:cubicBezTo>
                </a:path>
              </a:pathLst>
            </a:custGeom>
            <a:solidFill>
              <a:srgbClr val="0F8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269"/>
            <p:cNvSpPr/>
            <p:nvPr/>
          </p:nvSpPr>
          <p:spPr bwMode="auto">
            <a:xfrm>
              <a:off x="10525126" y="3527425"/>
              <a:ext cx="134938" cy="160338"/>
            </a:xfrm>
            <a:custGeom>
              <a:avLst/>
              <a:gdLst>
                <a:gd name="T0" fmla="*/ 18 w 32"/>
                <a:gd name="T1" fmla="*/ 0 h 38"/>
                <a:gd name="T2" fmla="*/ 1 w 32"/>
                <a:gd name="T3" fmla="*/ 17 h 38"/>
                <a:gd name="T4" fmla="*/ 1 w 32"/>
                <a:gd name="T5" fmla="*/ 17 h 38"/>
                <a:gd name="T6" fmla="*/ 0 w 32"/>
                <a:gd name="T7" fmla="*/ 19 h 38"/>
                <a:gd name="T8" fmla="*/ 0 w 32"/>
                <a:gd name="T9" fmla="*/ 19 h 38"/>
                <a:gd name="T10" fmla="*/ 13 w 32"/>
                <a:gd name="T11" fmla="*/ 38 h 38"/>
                <a:gd name="T12" fmla="*/ 16 w 32"/>
                <a:gd name="T13" fmla="*/ 35 h 38"/>
                <a:gd name="T14" fmla="*/ 17 w 32"/>
                <a:gd name="T15" fmla="*/ 33 h 38"/>
                <a:gd name="T16" fmla="*/ 17 w 32"/>
                <a:gd name="T17" fmla="*/ 33 h 38"/>
                <a:gd name="T18" fmla="*/ 32 w 32"/>
                <a:gd name="T19" fmla="*/ 18 h 38"/>
                <a:gd name="T20" fmla="*/ 18 w 32"/>
                <a:gd name="T2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38">
                  <a:moveTo>
                    <a:pt x="18" y="0"/>
                  </a:moveTo>
                  <a:cubicBezTo>
                    <a:pt x="12" y="6"/>
                    <a:pt x="6" y="11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4" y="25"/>
                    <a:pt x="9" y="32"/>
                    <a:pt x="13" y="38"/>
                  </a:cubicBezTo>
                  <a:cubicBezTo>
                    <a:pt x="14" y="37"/>
                    <a:pt x="15" y="36"/>
                    <a:pt x="16" y="35"/>
                  </a:cubicBezTo>
                  <a:cubicBezTo>
                    <a:pt x="16" y="35"/>
                    <a:pt x="17" y="34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22" y="28"/>
                    <a:pt x="27" y="23"/>
                    <a:pt x="32" y="18"/>
                  </a:cubicBezTo>
                  <a:cubicBezTo>
                    <a:pt x="27" y="12"/>
                    <a:pt x="23" y="6"/>
                    <a:pt x="18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270"/>
            <p:cNvSpPr>
              <a:spLocks noEditPoints="1"/>
            </p:cNvSpPr>
            <p:nvPr/>
          </p:nvSpPr>
          <p:spPr bwMode="auto">
            <a:xfrm>
              <a:off x="9242426" y="3606800"/>
              <a:ext cx="1338263" cy="922338"/>
            </a:xfrm>
            <a:custGeom>
              <a:avLst/>
              <a:gdLst>
                <a:gd name="T0" fmla="*/ 0 w 316"/>
                <a:gd name="T1" fmla="*/ 136 h 217"/>
                <a:gd name="T2" fmla="*/ 11 w 316"/>
                <a:gd name="T3" fmla="*/ 148 h 217"/>
                <a:gd name="T4" fmla="*/ 108 w 316"/>
                <a:gd name="T5" fmla="*/ 207 h 217"/>
                <a:gd name="T6" fmla="*/ 120 w 316"/>
                <a:gd name="T7" fmla="*/ 211 h 217"/>
                <a:gd name="T8" fmla="*/ 207 w 316"/>
                <a:gd name="T9" fmla="*/ 217 h 217"/>
                <a:gd name="T10" fmla="*/ 207 w 316"/>
                <a:gd name="T11" fmla="*/ 201 h 217"/>
                <a:gd name="T12" fmla="*/ 203 w 316"/>
                <a:gd name="T13" fmla="*/ 201 h 217"/>
                <a:gd name="T14" fmla="*/ 201 w 316"/>
                <a:gd name="T15" fmla="*/ 201 h 217"/>
                <a:gd name="T16" fmla="*/ 104 w 316"/>
                <a:gd name="T17" fmla="*/ 195 h 217"/>
                <a:gd name="T18" fmla="*/ 92 w 316"/>
                <a:gd name="T19" fmla="*/ 191 h 217"/>
                <a:gd name="T20" fmla="*/ 0 w 316"/>
                <a:gd name="T21" fmla="*/ 136 h 217"/>
                <a:gd name="T22" fmla="*/ 303 w 316"/>
                <a:gd name="T23" fmla="*/ 0 h 217"/>
                <a:gd name="T24" fmla="*/ 285 w 316"/>
                <a:gd name="T25" fmla="*/ 21 h 217"/>
                <a:gd name="T26" fmla="*/ 301 w 316"/>
                <a:gd name="T27" fmla="*/ 37 h 217"/>
                <a:gd name="T28" fmla="*/ 316 w 316"/>
                <a:gd name="T29" fmla="*/ 19 h 217"/>
                <a:gd name="T30" fmla="*/ 303 w 316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6" h="217">
                  <a:moveTo>
                    <a:pt x="0" y="136"/>
                  </a:moveTo>
                  <a:cubicBezTo>
                    <a:pt x="2" y="141"/>
                    <a:pt x="6" y="145"/>
                    <a:pt x="11" y="148"/>
                  </a:cubicBezTo>
                  <a:cubicBezTo>
                    <a:pt x="108" y="207"/>
                    <a:pt x="108" y="207"/>
                    <a:pt x="108" y="207"/>
                  </a:cubicBezTo>
                  <a:cubicBezTo>
                    <a:pt x="111" y="210"/>
                    <a:pt x="115" y="211"/>
                    <a:pt x="120" y="211"/>
                  </a:cubicBezTo>
                  <a:cubicBezTo>
                    <a:pt x="207" y="217"/>
                    <a:pt x="207" y="217"/>
                    <a:pt x="207" y="217"/>
                  </a:cubicBezTo>
                  <a:cubicBezTo>
                    <a:pt x="207" y="211"/>
                    <a:pt x="207" y="206"/>
                    <a:pt x="207" y="201"/>
                  </a:cubicBezTo>
                  <a:cubicBezTo>
                    <a:pt x="206" y="201"/>
                    <a:pt x="204" y="201"/>
                    <a:pt x="203" y="201"/>
                  </a:cubicBezTo>
                  <a:cubicBezTo>
                    <a:pt x="202" y="201"/>
                    <a:pt x="202" y="201"/>
                    <a:pt x="201" y="201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99" y="195"/>
                    <a:pt x="95" y="194"/>
                    <a:pt x="92" y="191"/>
                  </a:cubicBezTo>
                  <a:cubicBezTo>
                    <a:pt x="0" y="136"/>
                    <a:pt x="0" y="136"/>
                    <a:pt x="0" y="136"/>
                  </a:cubicBezTo>
                  <a:moveTo>
                    <a:pt x="303" y="0"/>
                  </a:moveTo>
                  <a:cubicBezTo>
                    <a:pt x="297" y="7"/>
                    <a:pt x="291" y="14"/>
                    <a:pt x="285" y="21"/>
                  </a:cubicBezTo>
                  <a:cubicBezTo>
                    <a:pt x="291" y="25"/>
                    <a:pt x="296" y="31"/>
                    <a:pt x="301" y="37"/>
                  </a:cubicBezTo>
                  <a:cubicBezTo>
                    <a:pt x="307" y="31"/>
                    <a:pt x="311" y="25"/>
                    <a:pt x="316" y="19"/>
                  </a:cubicBezTo>
                  <a:cubicBezTo>
                    <a:pt x="312" y="13"/>
                    <a:pt x="307" y="6"/>
                    <a:pt x="303" y="0"/>
                  </a:cubicBezTo>
                </a:path>
              </a:pathLst>
            </a:custGeom>
            <a:solidFill>
              <a:srgbClr val="0F8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2" name="Freeform 271"/>
            <p:cNvSpPr/>
            <p:nvPr/>
          </p:nvSpPr>
          <p:spPr bwMode="auto">
            <a:xfrm>
              <a:off x="10313988" y="3697288"/>
              <a:ext cx="203200" cy="365125"/>
            </a:xfrm>
            <a:custGeom>
              <a:avLst/>
              <a:gdLst>
                <a:gd name="T0" fmla="*/ 32 w 48"/>
                <a:gd name="T1" fmla="*/ 0 h 86"/>
                <a:gd name="T2" fmla="*/ 27 w 48"/>
                <a:gd name="T3" fmla="*/ 7 h 86"/>
                <a:gd name="T4" fmla="*/ 26 w 48"/>
                <a:gd name="T5" fmla="*/ 10 h 86"/>
                <a:gd name="T6" fmla="*/ 26 w 48"/>
                <a:gd name="T7" fmla="*/ 10 h 86"/>
                <a:gd name="T8" fmla="*/ 15 w 48"/>
                <a:gd name="T9" fmla="*/ 43 h 86"/>
                <a:gd name="T10" fmla="*/ 6 w 48"/>
                <a:gd name="T11" fmla="*/ 68 h 86"/>
                <a:gd name="T12" fmla="*/ 0 w 48"/>
                <a:gd name="T13" fmla="*/ 86 h 86"/>
                <a:gd name="T14" fmla="*/ 28 w 48"/>
                <a:gd name="T15" fmla="*/ 67 h 86"/>
                <a:gd name="T16" fmla="*/ 31 w 48"/>
                <a:gd name="T17" fmla="*/ 59 h 86"/>
                <a:gd name="T18" fmla="*/ 42 w 48"/>
                <a:gd name="T19" fmla="*/ 26 h 86"/>
                <a:gd name="T20" fmla="*/ 42 w 48"/>
                <a:gd name="T21" fmla="*/ 26 h 86"/>
                <a:gd name="T22" fmla="*/ 43 w 48"/>
                <a:gd name="T23" fmla="*/ 23 h 86"/>
                <a:gd name="T24" fmla="*/ 48 w 48"/>
                <a:gd name="T25" fmla="*/ 16 h 86"/>
                <a:gd name="T26" fmla="*/ 32 w 48"/>
                <a:gd name="T2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86">
                  <a:moveTo>
                    <a:pt x="32" y="0"/>
                  </a:moveTo>
                  <a:cubicBezTo>
                    <a:pt x="30" y="2"/>
                    <a:pt x="29" y="4"/>
                    <a:pt x="27" y="7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9" y="78"/>
                    <a:pt x="18" y="72"/>
                    <a:pt x="28" y="67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5" y="20"/>
                    <a:pt x="46" y="18"/>
                    <a:pt x="48" y="16"/>
                  </a:cubicBezTo>
                  <a:cubicBezTo>
                    <a:pt x="43" y="10"/>
                    <a:pt x="38" y="4"/>
                    <a:pt x="32" y="0"/>
                  </a:cubicBezTo>
                </a:path>
              </a:pathLst>
            </a:custGeom>
            <a:solidFill>
              <a:srgbClr val="149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3" name="Freeform 272"/>
            <p:cNvSpPr>
              <a:spLocks noEditPoints="1"/>
            </p:cNvSpPr>
            <p:nvPr/>
          </p:nvSpPr>
          <p:spPr bwMode="auto">
            <a:xfrm>
              <a:off x="9428163" y="1997075"/>
              <a:ext cx="134938" cy="242888"/>
            </a:xfrm>
            <a:custGeom>
              <a:avLst/>
              <a:gdLst>
                <a:gd name="T0" fmla="*/ 31 w 32"/>
                <a:gd name="T1" fmla="*/ 1 h 57"/>
                <a:gd name="T2" fmla="*/ 0 w 32"/>
                <a:gd name="T3" fmla="*/ 57 h 57"/>
                <a:gd name="T4" fmla="*/ 31 w 32"/>
                <a:gd name="T5" fmla="*/ 1 h 57"/>
                <a:gd name="T6" fmla="*/ 32 w 32"/>
                <a:gd name="T7" fmla="*/ 1 h 57"/>
                <a:gd name="T8" fmla="*/ 31 w 32"/>
                <a:gd name="T9" fmla="*/ 1 h 57"/>
                <a:gd name="T10" fmla="*/ 32 w 32"/>
                <a:gd name="T11" fmla="*/ 1 h 57"/>
                <a:gd name="T12" fmla="*/ 32 w 32"/>
                <a:gd name="T13" fmla="*/ 0 h 57"/>
                <a:gd name="T14" fmla="*/ 32 w 32"/>
                <a:gd name="T15" fmla="*/ 0 h 57"/>
                <a:gd name="T16" fmla="*/ 32 w 32"/>
                <a:gd name="T17" fmla="*/ 0 h 57"/>
                <a:gd name="T18" fmla="*/ 32 w 32"/>
                <a:gd name="T19" fmla="*/ 0 h 57"/>
                <a:gd name="T20" fmla="*/ 32 w 32"/>
                <a:gd name="T21" fmla="*/ 0 h 57"/>
                <a:gd name="T22" fmla="*/ 32 w 32"/>
                <a:gd name="T23" fmla="*/ 0 h 57"/>
                <a:gd name="T24" fmla="*/ 32 w 32"/>
                <a:gd name="T25" fmla="*/ 0 h 57"/>
                <a:gd name="T26" fmla="*/ 32 w 32"/>
                <a:gd name="T27" fmla="*/ 0 h 57"/>
                <a:gd name="T28" fmla="*/ 32 w 32"/>
                <a:gd name="T2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57">
                  <a:moveTo>
                    <a:pt x="31" y="1"/>
                  </a:moveTo>
                  <a:cubicBezTo>
                    <a:pt x="19" y="17"/>
                    <a:pt x="8" y="36"/>
                    <a:pt x="0" y="57"/>
                  </a:cubicBezTo>
                  <a:cubicBezTo>
                    <a:pt x="8" y="36"/>
                    <a:pt x="19" y="17"/>
                    <a:pt x="31" y="1"/>
                  </a:cubicBezTo>
                  <a:moveTo>
                    <a:pt x="32" y="1"/>
                  </a:moveTo>
                  <a:cubicBezTo>
                    <a:pt x="32" y="1"/>
                    <a:pt x="31" y="1"/>
                    <a:pt x="31" y="1"/>
                  </a:cubicBezTo>
                  <a:cubicBezTo>
                    <a:pt x="31" y="1"/>
                    <a:pt x="32" y="1"/>
                    <a:pt x="32" y="1"/>
                  </a:cubicBezTo>
                  <a:moveTo>
                    <a:pt x="32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moveTo>
                    <a:pt x="32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moveTo>
                    <a:pt x="32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</a:path>
              </a:pathLst>
            </a:custGeom>
            <a:solidFill>
              <a:srgbClr val="0F8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4" name="Freeform 273"/>
            <p:cNvSpPr>
              <a:spLocks noEditPoints="1"/>
            </p:cNvSpPr>
            <p:nvPr/>
          </p:nvSpPr>
          <p:spPr bwMode="auto">
            <a:xfrm>
              <a:off x="11083926" y="27955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5" name="Freeform 274"/>
            <p:cNvSpPr/>
            <p:nvPr/>
          </p:nvSpPr>
          <p:spPr bwMode="auto">
            <a:xfrm>
              <a:off x="9280526" y="1533525"/>
              <a:ext cx="1938338" cy="2817813"/>
            </a:xfrm>
            <a:custGeom>
              <a:avLst/>
              <a:gdLst>
                <a:gd name="T0" fmla="*/ 274 w 458"/>
                <a:gd name="T1" fmla="*/ 471 h 663"/>
                <a:gd name="T2" fmla="*/ 426 w 458"/>
                <a:gd name="T3" fmla="*/ 297 h 663"/>
                <a:gd name="T4" fmla="*/ 296 w 458"/>
                <a:gd name="T5" fmla="*/ 36 h 663"/>
                <a:gd name="T6" fmla="*/ 35 w 458"/>
                <a:gd name="T7" fmla="*/ 166 h 663"/>
                <a:gd name="T8" fmla="*/ 52 w 458"/>
                <a:gd name="T9" fmla="*/ 397 h 663"/>
                <a:gd name="T10" fmla="*/ 53 w 458"/>
                <a:gd name="T11" fmla="*/ 438 h 663"/>
                <a:gd name="T12" fmla="*/ 26 w 458"/>
                <a:gd name="T13" fmla="*/ 519 h 663"/>
                <a:gd name="T14" fmla="*/ 22 w 458"/>
                <a:gd name="T15" fmla="*/ 530 h 663"/>
                <a:gd name="T16" fmla="*/ 13 w 458"/>
                <a:gd name="T17" fmla="*/ 558 h 663"/>
                <a:gd name="T18" fmla="*/ 3 w 458"/>
                <a:gd name="T19" fmla="*/ 588 h 663"/>
                <a:gd name="T20" fmla="*/ 3 w 458"/>
                <a:gd name="T21" fmla="*/ 588 h 663"/>
                <a:gd name="T22" fmla="*/ 0 w 458"/>
                <a:gd name="T23" fmla="*/ 598 h 663"/>
                <a:gd name="T24" fmla="*/ 96 w 458"/>
                <a:gd name="T25" fmla="*/ 657 h 663"/>
                <a:gd name="T26" fmla="*/ 194 w 458"/>
                <a:gd name="T27" fmla="*/ 663 h 663"/>
                <a:gd name="T28" fmla="*/ 215 w 458"/>
                <a:gd name="T29" fmla="*/ 601 h 663"/>
                <a:gd name="T30" fmla="*/ 215 w 458"/>
                <a:gd name="T31" fmla="*/ 601 h 663"/>
                <a:gd name="T32" fmla="*/ 226 w 458"/>
                <a:gd name="T33" fmla="*/ 568 h 663"/>
                <a:gd name="T34" fmla="*/ 234 w 458"/>
                <a:gd name="T35" fmla="*/ 543 h 663"/>
                <a:gd name="T36" fmla="*/ 245 w 458"/>
                <a:gd name="T37" fmla="*/ 511 h 663"/>
                <a:gd name="T38" fmla="*/ 245 w 458"/>
                <a:gd name="T39" fmla="*/ 511 h 663"/>
                <a:gd name="T40" fmla="*/ 248 w 458"/>
                <a:gd name="T41" fmla="*/ 503 h 663"/>
                <a:gd name="T42" fmla="*/ 274 w 458"/>
                <a:gd name="T43" fmla="*/ 471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8" h="663">
                  <a:moveTo>
                    <a:pt x="274" y="471"/>
                  </a:moveTo>
                  <a:cubicBezTo>
                    <a:pt x="324" y="412"/>
                    <a:pt x="398" y="392"/>
                    <a:pt x="426" y="297"/>
                  </a:cubicBezTo>
                  <a:cubicBezTo>
                    <a:pt x="458" y="188"/>
                    <a:pt x="404" y="72"/>
                    <a:pt x="296" y="36"/>
                  </a:cubicBezTo>
                  <a:cubicBezTo>
                    <a:pt x="188" y="0"/>
                    <a:pt x="76" y="60"/>
                    <a:pt x="35" y="166"/>
                  </a:cubicBezTo>
                  <a:cubicBezTo>
                    <a:pt x="0" y="258"/>
                    <a:pt x="47" y="319"/>
                    <a:pt x="52" y="397"/>
                  </a:cubicBezTo>
                  <a:cubicBezTo>
                    <a:pt x="52" y="412"/>
                    <a:pt x="53" y="425"/>
                    <a:pt x="53" y="438"/>
                  </a:cubicBezTo>
                  <a:cubicBezTo>
                    <a:pt x="26" y="519"/>
                    <a:pt x="26" y="519"/>
                    <a:pt x="26" y="519"/>
                  </a:cubicBezTo>
                  <a:cubicBezTo>
                    <a:pt x="22" y="530"/>
                    <a:pt x="22" y="530"/>
                    <a:pt x="22" y="530"/>
                  </a:cubicBezTo>
                  <a:cubicBezTo>
                    <a:pt x="13" y="558"/>
                    <a:pt x="13" y="558"/>
                    <a:pt x="13" y="558"/>
                  </a:cubicBezTo>
                  <a:cubicBezTo>
                    <a:pt x="3" y="588"/>
                    <a:pt x="3" y="588"/>
                    <a:pt x="3" y="588"/>
                  </a:cubicBezTo>
                  <a:cubicBezTo>
                    <a:pt x="3" y="588"/>
                    <a:pt x="3" y="588"/>
                    <a:pt x="3" y="588"/>
                  </a:cubicBezTo>
                  <a:cubicBezTo>
                    <a:pt x="0" y="598"/>
                    <a:pt x="0" y="598"/>
                    <a:pt x="0" y="598"/>
                  </a:cubicBezTo>
                  <a:cubicBezTo>
                    <a:pt x="96" y="657"/>
                    <a:pt x="96" y="657"/>
                    <a:pt x="96" y="657"/>
                  </a:cubicBezTo>
                  <a:cubicBezTo>
                    <a:pt x="194" y="663"/>
                    <a:pt x="194" y="663"/>
                    <a:pt x="194" y="663"/>
                  </a:cubicBezTo>
                  <a:cubicBezTo>
                    <a:pt x="215" y="601"/>
                    <a:pt x="215" y="601"/>
                    <a:pt x="215" y="601"/>
                  </a:cubicBezTo>
                  <a:cubicBezTo>
                    <a:pt x="215" y="601"/>
                    <a:pt x="215" y="601"/>
                    <a:pt x="215" y="601"/>
                  </a:cubicBezTo>
                  <a:cubicBezTo>
                    <a:pt x="226" y="568"/>
                    <a:pt x="226" y="568"/>
                    <a:pt x="226" y="568"/>
                  </a:cubicBezTo>
                  <a:cubicBezTo>
                    <a:pt x="234" y="543"/>
                    <a:pt x="234" y="543"/>
                    <a:pt x="234" y="543"/>
                  </a:cubicBezTo>
                  <a:cubicBezTo>
                    <a:pt x="245" y="511"/>
                    <a:pt x="245" y="511"/>
                    <a:pt x="245" y="511"/>
                  </a:cubicBezTo>
                  <a:cubicBezTo>
                    <a:pt x="245" y="511"/>
                    <a:pt x="245" y="511"/>
                    <a:pt x="245" y="511"/>
                  </a:cubicBezTo>
                  <a:cubicBezTo>
                    <a:pt x="248" y="503"/>
                    <a:pt x="248" y="503"/>
                    <a:pt x="248" y="503"/>
                  </a:cubicBezTo>
                  <a:cubicBezTo>
                    <a:pt x="256" y="493"/>
                    <a:pt x="264" y="483"/>
                    <a:pt x="274" y="47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6" name="Freeform 275"/>
            <p:cNvSpPr>
              <a:spLocks noEditPoints="1"/>
            </p:cNvSpPr>
            <p:nvPr/>
          </p:nvSpPr>
          <p:spPr bwMode="auto">
            <a:xfrm>
              <a:off x="9156701" y="1512888"/>
              <a:ext cx="2105025" cy="2952750"/>
            </a:xfrm>
            <a:custGeom>
              <a:avLst/>
              <a:gdLst>
                <a:gd name="T0" fmla="*/ 334 w 497"/>
                <a:gd name="T1" fmla="*/ 16 h 695"/>
                <a:gd name="T2" fmla="*/ 197 w 497"/>
                <a:gd name="T3" fmla="*/ 14 h 695"/>
                <a:gd name="T4" fmla="*/ 85 w 497"/>
                <a:gd name="T5" fmla="*/ 86 h 695"/>
                <a:gd name="T6" fmla="*/ 40 w 497"/>
                <a:gd name="T7" fmla="*/ 162 h 695"/>
                <a:gd name="T8" fmla="*/ 41 w 497"/>
                <a:gd name="T9" fmla="*/ 332 h 695"/>
                <a:gd name="T10" fmla="*/ 55 w 497"/>
                <a:gd name="T11" fmla="*/ 403 h 695"/>
                <a:gd name="T12" fmla="*/ 56 w 497"/>
                <a:gd name="T13" fmla="*/ 439 h 695"/>
                <a:gd name="T14" fmla="*/ 30 w 497"/>
                <a:gd name="T15" fmla="*/ 516 h 695"/>
                <a:gd name="T16" fmla="*/ 27 w 497"/>
                <a:gd name="T17" fmla="*/ 527 h 695"/>
                <a:gd name="T18" fmla="*/ 17 w 497"/>
                <a:gd name="T19" fmla="*/ 555 h 695"/>
                <a:gd name="T20" fmla="*/ 7 w 497"/>
                <a:gd name="T21" fmla="*/ 584 h 695"/>
                <a:gd name="T22" fmla="*/ 7 w 497"/>
                <a:gd name="T23" fmla="*/ 585 h 695"/>
                <a:gd name="T24" fmla="*/ 4 w 497"/>
                <a:gd name="T25" fmla="*/ 595 h 695"/>
                <a:gd name="T26" fmla="*/ 15 w 497"/>
                <a:gd name="T27" fmla="*/ 625 h 695"/>
                <a:gd name="T28" fmla="*/ 112 w 497"/>
                <a:gd name="T29" fmla="*/ 684 h 695"/>
                <a:gd name="T30" fmla="*/ 124 w 497"/>
                <a:gd name="T31" fmla="*/ 688 h 695"/>
                <a:gd name="T32" fmla="*/ 221 w 497"/>
                <a:gd name="T33" fmla="*/ 694 h 695"/>
                <a:gd name="T34" fmla="*/ 242 w 497"/>
                <a:gd name="T35" fmla="*/ 685 h 695"/>
                <a:gd name="T36" fmla="*/ 247 w 497"/>
                <a:gd name="T37" fmla="*/ 677 h 695"/>
                <a:gd name="T38" fmla="*/ 268 w 497"/>
                <a:gd name="T39" fmla="*/ 615 h 695"/>
                <a:gd name="T40" fmla="*/ 268 w 497"/>
                <a:gd name="T41" fmla="*/ 614 h 695"/>
                <a:gd name="T42" fmla="*/ 279 w 497"/>
                <a:gd name="T43" fmla="*/ 582 h 695"/>
                <a:gd name="T44" fmla="*/ 288 w 497"/>
                <a:gd name="T45" fmla="*/ 557 h 695"/>
                <a:gd name="T46" fmla="*/ 299 w 497"/>
                <a:gd name="T47" fmla="*/ 524 h 695"/>
                <a:gd name="T48" fmla="*/ 299 w 497"/>
                <a:gd name="T49" fmla="*/ 524 h 695"/>
                <a:gd name="T50" fmla="*/ 300 w 497"/>
                <a:gd name="T51" fmla="*/ 521 h 695"/>
                <a:gd name="T52" fmla="*/ 323 w 497"/>
                <a:gd name="T53" fmla="*/ 493 h 695"/>
                <a:gd name="T54" fmla="*/ 324 w 497"/>
                <a:gd name="T55" fmla="*/ 491 h 695"/>
                <a:gd name="T56" fmla="*/ 324 w 497"/>
                <a:gd name="T57" fmla="*/ 491 h 695"/>
                <a:gd name="T58" fmla="*/ 376 w 497"/>
                <a:gd name="T59" fmla="*/ 445 h 695"/>
                <a:gd name="T60" fmla="*/ 435 w 497"/>
                <a:gd name="T61" fmla="*/ 392 h 695"/>
                <a:gd name="T62" fmla="*/ 480 w 497"/>
                <a:gd name="T63" fmla="*/ 309 h 695"/>
                <a:gd name="T64" fmla="*/ 466 w 497"/>
                <a:gd name="T65" fmla="*/ 133 h 695"/>
                <a:gd name="T66" fmla="*/ 334 w 497"/>
                <a:gd name="T67" fmla="*/ 16 h 695"/>
                <a:gd name="T68" fmla="*/ 455 w 497"/>
                <a:gd name="T69" fmla="*/ 302 h 695"/>
                <a:gd name="T70" fmla="*/ 416 w 497"/>
                <a:gd name="T71" fmla="*/ 375 h 695"/>
                <a:gd name="T72" fmla="*/ 305 w 497"/>
                <a:gd name="T73" fmla="*/ 474 h 695"/>
                <a:gd name="T74" fmla="*/ 303 w 497"/>
                <a:gd name="T75" fmla="*/ 476 h 695"/>
                <a:gd name="T76" fmla="*/ 277 w 497"/>
                <a:gd name="T77" fmla="*/ 508 h 695"/>
                <a:gd name="T78" fmla="*/ 274 w 497"/>
                <a:gd name="T79" fmla="*/ 516 h 695"/>
                <a:gd name="T80" fmla="*/ 274 w 497"/>
                <a:gd name="T81" fmla="*/ 516 h 695"/>
                <a:gd name="T82" fmla="*/ 263 w 497"/>
                <a:gd name="T83" fmla="*/ 548 h 695"/>
                <a:gd name="T84" fmla="*/ 255 w 497"/>
                <a:gd name="T85" fmla="*/ 573 h 695"/>
                <a:gd name="T86" fmla="*/ 244 w 497"/>
                <a:gd name="T87" fmla="*/ 606 h 695"/>
                <a:gd name="T88" fmla="*/ 244 w 497"/>
                <a:gd name="T89" fmla="*/ 606 h 695"/>
                <a:gd name="T90" fmla="*/ 223 w 497"/>
                <a:gd name="T91" fmla="*/ 668 h 695"/>
                <a:gd name="T92" fmla="*/ 125 w 497"/>
                <a:gd name="T93" fmla="*/ 662 h 695"/>
                <a:gd name="T94" fmla="*/ 29 w 497"/>
                <a:gd name="T95" fmla="*/ 603 h 695"/>
                <a:gd name="T96" fmla="*/ 32 w 497"/>
                <a:gd name="T97" fmla="*/ 593 h 695"/>
                <a:gd name="T98" fmla="*/ 32 w 497"/>
                <a:gd name="T99" fmla="*/ 593 h 695"/>
                <a:gd name="T100" fmla="*/ 42 w 497"/>
                <a:gd name="T101" fmla="*/ 563 h 695"/>
                <a:gd name="T102" fmla="*/ 51 w 497"/>
                <a:gd name="T103" fmla="*/ 535 h 695"/>
                <a:gd name="T104" fmla="*/ 55 w 497"/>
                <a:gd name="T105" fmla="*/ 524 h 695"/>
                <a:gd name="T106" fmla="*/ 82 w 497"/>
                <a:gd name="T107" fmla="*/ 443 h 695"/>
                <a:gd name="T108" fmla="*/ 81 w 497"/>
                <a:gd name="T109" fmla="*/ 402 h 695"/>
                <a:gd name="T110" fmla="*/ 64 w 497"/>
                <a:gd name="T111" fmla="*/ 171 h 695"/>
                <a:gd name="T112" fmla="*/ 105 w 497"/>
                <a:gd name="T113" fmla="*/ 103 h 695"/>
                <a:gd name="T114" fmla="*/ 325 w 497"/>
                <a:gd name="T115" fmla="*/ 41 h 695"/>
                <a:gd name="T116" fmla="*/ 455 w 497"/>
                <a:gd name="T117" fmla="*/ 302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7" h="695">
                  <a:moveTo>
                    <a:pt x="334" y="16"/>
                  </a:moveTo>
                  <a:cubicBezTo>
                    <a:pt x="289" y="1"/>
                    <a:pt x="242" y="0"/>
                    <a:pt x="197" y="14"/>
                  </a:cubicBezTo>
                  <a:cubicBezTo>
                    <a:pt x="154" y="26"/>
                    <a:pt x="115" y="52"/>
                    <a:pt x="85" y="86"/>
                  </a:cubicBezTo>
                  <a:cubicBezTo>
                    <a:pt x="66" y="108"/>
                    <a:pt x="51" y="134"/>
                    <a:pt x="40" y="162"/>
                  </a:cubicBezTo>
                  <a:cubicBezTo>
                    <a:pt x="14" y="230"/>
                    <a:pt x="28" y="284"/>
                    <a:pt x="41" y="332"/>
                  </a:cubicBezTo>
                  <a:cubicBezTo>
                    <a:pt x="47" y="357"/>
                    <a:pt x="53" y="379"/>
                    <a:pt x="55" y="403"/>
                  </a:cubicBezTo>
                  <a:cubicBezTo>
                    <a:pt x="55" y="417"/>
                    <a:pt x="56" y="430"/>
                    <a:pt x="56" y="439"/>
                  </a:cubicBezTo>
                  <a:cubicBezTo>
                    <a:pt x="30" y="516"/>
                    <a:pt x="30" y="516"/>
                    <a:pt x="30" y="516"/>
                  </a:cubicBezTo>
                  <a:cubicBezTo>
                    <a:pt x="27" y="527"/>
                    <a:pt x="27" y="527"/>
                    <a:pt x="27" y="527"/>
                  </a:cubicBezTo>
                  <a:cubicBezTo>
                    <a:pt x="17" y="555"/>
                    <a:pt x="17" y="555"/>
                    <a:pt x="17" y="555"/>
                  </a:cubicBezTo>
                  <a:cubicBezTo>
                    <a:pt x="7" y="584"/>
                    <a:pt x="7" y="584"/>
                    <a:pt x="7" y="584"/>
                  </a:cubicBezTo>
                  <a:cubicBezTo>
                    <a:pt x="7" y="585"/>
                    <a:pt x="7" y="585"/>
                    <a:pt x="7" y="585"/>
                  </a:cubicBezTo>
                  <a:cubicBezTo>
                    <a:pt x="4" y="595"/>
                    <a:pt x="4" y="595"/>
                    <a:pt x="4" y="595"/>
                  </a:cubicBezTo>
                  <a:cubicBezTo>
                    <a:pt x="0" y="606"/>
                    <a:pt x="5" y="619"/>
                    <a:pt x="15" y="625"/>
                  </a:cubicBezTo>
                  <a:cubicBezTo>
                    <a:pt x="112" y="684"/>
                    <a:pt x="112" y="684"/>
                    <a:pt x="112" y="684"/>
                  </a:cubicBezTo>
                  <a:cubicBezTo>
                    <a:pt x="115" y="687"/>
                    <a:pt x="119" y="688"/>
                    <a:pt x="124" y="688"/>
                  </a:cubicBezTo>
                  <a:cubicBezTo>
                    <a:pt x="221" y="694"/>
                    <a:pt x="221" y="694"/>
                    <a:pt x="221" y="694"/>
                  </a:cubicBezTo>
                  <a:cubicBezTo>
                    <a:pt x="229" y="695"/>
                    <a:pt x="237" y="691"/>
                    <a:pt x="242" y="685"/>
                  </a:cubicBezTo>
                  <a:cubicBezTo>
                    <a:pt x="245" y="683"/>
                    <a:pt x="246" y="680"/>
                    <a:pt x="247" y="677"/>
                  </a:cubicBezTo>
                  <a:cubicBezTo>
                    <a:pt x="268" y="615"/>
                    <a:pt x="268" y="615"/>
                    <a:pt x="268" y="615"/>
                  </a:cubicBezTo>
                  <a:cubicBezTo>
                    <a:pt x="268" y="614"/>
                    <a:pt x="268" y="614"/>
                    <a:pt x="268" y="614"/>
                  </a:cubicBezTo>
                  <a:cubicBezTo>
                    <a:pt x="279" y="582"/>
                    <a:pt x="279" y="582"/>
                    <a:pt x="279" y="582"/>
                  </a:cubicBezTo>
                  <a:cubicBezTo>
                    <a:pt x="288" y="557"/>
                    <a:pt x="288" y="557"/>
                    <a:pt x="288" y="557"/>
                  </a:cubicBezTo>
                  <a:cubicBezTo>
                    <a:pt x="299" y="524"/>
                    <a:pt x="299" y="524"/>
                    <a:pt x="299" y="524"/>
                  </a:cubicBezTo>
                  <a:cubicBezTo>
                    <a:pt x="299" y="524"/>
                    <a:pt x="299" y="524"/>
                    <a:pt x="299" y="524"/>
                  </a:cubicBezTo>
                  <a:cubicBezTo>
                    <a:pt x="300" y="521"/>
                    <a:pt x="300" y="521"/>
                    <a:pt x="300" y="521"/>
                  </a:cubicBezTo>
                  <a:cubicBezTo>
                    <a:pt x="308" y="510"/>
                    <a:pt x="315" y="502"/>
                    <a:pt x="323" y="493"/>
                  </a:cubicBezTo>
                  <a:cubicBezTo>
                    <a:pt x="323" y="493"/>
                    <a:pt x="324" y="492"/>
                    <a:pt x="324" y="491"/>
                  </a:cubicBezTo>
                  <a:cubicBezTo>
                    <a:pt x="324" y="491"/>
                    <a:pt x="324" y="491"/>
                    <a:pt x="324" y="491"/>
                  </a:cubicBezTo>
                  <a:cubicBezTo>
                    <a:pt x="339" y="474"/>
                    <a:pt x="357" y="460"/>
                    <a:pt x="376" y="445"/>
                  </a:cubicBezTo>
                  <a:cubicBezTo>
                    <a:pt x="396" y="429"/>
                    <a:pt x="417" y="413"/>
                    <a:pt x="435" y="392"/>
                  </a:cubicBezTo>
                  <a:cubicBezTo>
                    <a:pt x="456" y="368"/>
                    <a:pt x="471" y="341"/>
                    <a:pt x="480" y="309"/>
                  </a:cubicBezTo>
                  <a:cubicBezTo>
                    <a:pt x="497" y="250"/>
                    <a:pt x="492" y="187"/>
                    <a:pt x="466" y="133"/>
                  </a:cubicBezTo>
                  <a:cubicBezTo>
                    <a:pt x="439" y="77"/>
                    <a:pt x="392" y="36"/>
                    <a:pt x="334" y="16"/>
                  </a:cubicBezTo>
                  <a:moveTo>
                    <a:pt x="455" y="302"/>
                  </a:moveTo>
                  <a:cubicBezTo>
                    <a:pt x="446" y="333"/>
                    <a:pt x="432" y="356"/>
                    <a:pt x="416" y="375"/>
                  </a:cubicBezTo>
                  <a:cubicBezTo>
                    <a:pt x="382" y="413"/>
                    <a:pt x="338" y="435"/>
                    <a:pt x="305" y="474"/>
                  </a:cubicBezTo>
                  <a:cubicBezTo>
                    <a:pt x="304" y="475"/>
                    <a:pt x="303" y="476"/>
                    <a:pt x="303" y="476"/>
                  </a:cubicBezTo>
                  <a:cubicBezTo>
                    <a:pt x="293" y="488"/>
                    <a:pt x="285" y="498"/>
                    <a:pt x="277" y="508"/>
                  </a:cubicBezTo>
                  <a:cubicBezTo>
                    <a:pt x="274" y="516"/>
                    <a:pt x="274" y="516"/>
                    <a:pt x="274" y="516"/>
                  </a:cubicBezTo>
                  <a:cubicBezTo>
                    <a:pt x="274" y="516"/>
                    <a:pt x="274" y="516"/>
                    <a:pt x="274" y="516"/>
                  </a:cubicBezTo>
                  <a:cubicBezTo>
                    <a:pt x="263" y="548"/>
                    <a:pt x="263" y="548"/>
                    <a:pt x="263" y="548"/>
                  </a:cubicBezTo>
                  <a:cubicBezTo>
                    <a:pt x="255" y="573"/>
                    <a:pt x="255" y="573"/>
                    <a:pt x="255" y="573"/>
                  </a:cubicBezTo>
                  <a:cubicBezTo>
                    <a:pt x="244" y="606"/>
                    <a:pt x="244" y="606"/>
                    <a:pt x="244" y="606"/>
                  </a:cubicBezTo>
                  <a:cubicBezTo>
                    <a:pt x="244" y="606"/>
                    <a:pt x="244" y="606"/>
                    <a:pt x="244" y="606"/>
                  </a:cubicBezTo>
                  <a:cubicBezTo>
                    <a:pt x="223" y="668"/>
                    <a:pt x="223" y="668"/>
                    <a:pt x="223" y="668"/>
                  </a:cubicBezTo>
                  <a:cubicBezTo>
                    <a:pt x="125" y="662"/>
                    <a:pt x="125" y="662"/>
                    <a:pt x="125" y="662"/>
                  </a:cubicBezTo>
                  <a:cubicBezTo>
                    <a:pt x="29" y="603"/>
                    <a:pt x="29" y="603"/>
                    <a:pt x="29" y="603"/>
                  </a:cubicBezTo>
                  <a:cubicBezTo>
                    <a:pt x="32" y="593"/>
                    <a:pt x="32" y="593"/>
                    <a:pt x="32" y="593"/>
                  </a:cubicBezTo>
                  <a:cubicBezTo>
                    <a:pt x="32" y="593"/>
                    <a:pt x="32" y="593"/>
                    <a:pt x="32" y="593"/>
                  </a:cubicBezTo>
                  <a:cubicBezTo>
                    <a:pt x="42" y="563"/>
                    <a:pt x="42" y="563"/>
                    <a:pt x="42" y="563"/>
                  </a:cubicBezTo>
                  <a:cubicBezTo>
                    <a:pt x="51" y="535"/>
                    <a:pt x="51" y="535"/>
                    <a:pt x="51" y="535"/>
                  </a:cubicBezTo>
                  <a:cubicBezTo>
                    <a:pt x="55" y="524"/>
                    <a:pt x="55" y="524"/>
                    <a:pt x="55" y="524"/>
                  </a:cubicBezTo>
                  <a:cubicBezTo>
                    <a:pt x="82" y="443"/>
                    <a:pt x="82" y="443"/>
                    <a:pt x="82" y="443"/>
                  </a:cubicBezTo>
                  <a:cubicBezTo>
                    <a:pt x="82" y="430"/>
                    <a:pt x="81" y="417"/>
                    <a:pt x="81" y="402"/>
                  </a:cubicBezTo>
                  <a:cubicBezTo>
                    <a:pt x="76" y="324"/>
                    <a:pt x="29" y="263"/>
                    <a:pt x="64" y="171"/>
                  </a:cubicBezTo>
                  <a:cubicBezTo>
                    <a:pt x="74" y="145"/>
                    <a:pt x="88" y="123"/>
                    <a:pt x="105" y="103"/>
                  </a:cubicBezTo>
                  <a:cubicBezTo>
                    <a:pt x="158" y="42"/>
                    <a:pt x="243" y="14"/>
                    <a:pt x="325" y="41"/>
                  </a:cubicBezTo>
                  <a:cubicBezTo>
                    <a:pt x="433" y="77"/>
                    <a:pt x="487" y="193"/>
                    <a:pt x="455" y="30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7" name="Freeform 276"/>
            <p:cNvSpPr/>
            <p:nvPr/>
          </p:nvSpPr>
          <p:spPr bwMode="auto">
            <a:xfrm>
              <a:off x="9280526" y="1533525"/>
              <a:ext cx="1938338" cy="2600325"/>
            </a:xfrm>
            <a:custGeom>
              <a:avLst/>
              <a:gdLst>
                <a:gd name="T0" fmla="*/ 426 w 458"/>
                <a:gd name="T1" fmla="*/ 297 h 612"/>
                <a:gd name="T2" fmla="*/ 296 w 458"/>
                <a:gd name="T3" fmla="*/ 36 h 612"/>
                <a:gd name="T4" fmla="*/ 35 w 458"/>
                <a:gd name="T5" fmla="*/ 166 h 612"/>
                <a:gd name="T6" fmla="*/ 52 w 458"/>
                <a:gd name="T7" fmla="*/ 397 h 612"/>
                <a:gd name="T8" fmla="*/ 110 w 458"/>
                <a:gd name="T9" fmla="*/ 592 h 612"/>
                <a:gd name="T10" fmla="*/ 274 w 458"/>
                <a:gd name="T11" fmla="*/ 471 h 612"/>
                <a:gd name="T12" fmla="*/ 426 w 458"/>
                <a:gd name="T13" fmla="*/ 297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612">
                  <a:moveTo>
                    <a:pt x="426" y="297"/>
                  </a:moveTo>
                  <a:cubicBezTo>
                    <a:pt x="458" y="188"/>
                    <a:pt x="404" y="72"/>
                    <a:pt x="296" y="36"/>
                  </a:cubicBezTo>
                  <a:cubicBezTo>
                    <a:pt x="188" y="0"/>
                    <a:pt x="76" y="60"/>
                    <a:pt x="35" y="166"/>
                  </a:cubicBezTo>
                  <a:cubicBezTo>
                    <a:pt x="0" y="258"/>
                    <a:pt x="47" y="319"/>
                    <a:pt x="52" y="397"/>
                  </a:cubicBezTo>
                  <a:cubicBezTo>
                    <a:pt x="58" y="521"/>
                    <a:pt x="48" y="571"/>
                    <a:pt x="110" y="592"/>
                  </a:cubicBezTo>
                  <a:cubicBezTo>
                    <a:pt x="171" y="612"/>
                    <a:pt x="194" y="566"/>
                    <a:pt x="274" y="471"/>
                  </a:cubicBezTo>
                  <a:cubicBezTo>
                    <a:pt x="324" y="412"/>
                    <a:pt x="398" y="392"/>
                    <a:pt x="426" y="297"/>
                  </a:cubicBezTo>
                </a:path>
              </a:pathLst>
            </a:cu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8" name="Freeform 277"/>
            <p:cNvSpPr/>
            <p:nvPr/>
          </p:nvSpPr>
          <p:spPr bwMode="auto">
            <a:xfrm>
              <a:off x="9512301" y="1814513"/>
              <a:ext cx="796925" cy="633413"/>
            </a:xfrm>
            <a:custGeom>
              <a:avLst/>
              <a:gdLst>
                <a:gd name="T0" fmla="*/ 127 w 188"/>
                <a:gd name="T1" fmla="*/ 0 h 149"/>
                <a:gd name="T2" fmla="*/ 57 w 188"/>
                <a:gd name="T3" fmla="*/ 27 h 149"/>
                <a:gd name="T4" fmla="*/ 20 w 188"/>
                <a:gd name="T5" fmla="*/ 132 h 149"/>
                <a:gd name="T6" fmla="*/ 61 w 188"/>
                <a:gd name="T7" fmla="*/ 149 h 149"/>
                <a:gd name="T8" fmla="*/ 131 w 188"/>
                <a:gd name="T9" fmla="*/ 123 h 149"/>
                <a:gd name="T10" fmla="*/ 168 w 188"/>
                <a:gd name="T11" fmla="*/ 17 h 149"/>
                <a:gd name="T12" fmla="*/ 127 w 188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9">
                  <a:moveTo>
                    <a:pt x="127" y="0"/>
                  </a:moveTo>
                  <a:cubicBezTo>
                    <a:pt x="105" y="0"/>
                    <a:pt x="80" y="9"/>
                    <a:pt x="57" y="27"/>
                  </a:cubicBezTo>
                  <a:cubicBezTo>
                    <a:pt x="16" y="58"/>
                    <a:pt x="0" y="106"/>
                    <a:pt x="20" y="132"/>
                  </a:cubicBezTo>
                  <a:cubicBezTo>
                    <a:pt x="30" y="144"/>
                    <a:pt x="44" y="149"/>
                    <a:pt x="61" y="149"/>
                  </a:cubicBezTo>
                  <a:cubicBezTo>
                    <a:pt x="83" y="149"/>
                    <a:pt x="109" y="140"/>
                    <a:pt x="131" y="123"/>
                  </a:cubicBezTo>
                  <a:cubicBezTo>
                    <a:pt x="172" y="91"/>
                    <a:pt x="188" y="44"/>
                    <a:pt x="168" y="17"/>
                  </a:cubicBezTo>
                  <a:cubicBezTo>
                    <a:pt x="159" y="6"/>
                    <a:pt x="144" y="0"/>
                    <a:pt x="127" y="0"/>
                  </a:cubicBezTo>
                </a:path>
              </a:pathLst>
            </a:custGeom>
            <a:solidFill>
              <a:srgbClr val="1BCB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9" name="Freeform 278"/>
            <p:cNvSpPr/>
            <p:nvPr/>
          </p:nvSpPr>
          <p:spPr bwMode="auto">
            <a:xfrm>
              <a:off x="9280526" y="3390900"/>
              <a:ext cx="1049338" cy="960438"/>
            </a:xfrm>
            <a:custGeom>
              <a:avLst/>
              <a:gdLst>
                <a:gd name="T0" fmla="*/ 144 w 661"/>
                <a:gd name="T1" fmla="*/ 0 h 605"/>
                <a:gd name="T2" fmla="*/ 0 w 661"/>
                <a:gd name="T3" fmla="*/ 431 h 605"/>
                <a:gd name="T4" fmla="*/ 256 w 661"/>
                <a:gd name="T5" fmla="*/ 589 h 605"/>
                <a:gd name="T6" fmla="*/ 517 w 661"/>
                <a:gd name="T7" fmla="*/ 605 h 605"/>
                <a:gd name="T8" fmla="*/ 661 w 661"/>
                <a:gd name="T9" fmla="*/ 174 h 605"/>
                <a:gd name="T10" fmla="*/ 144 w 661"/>
                <a:gd name="T1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1" h="605">
                  <a:moveTo>
                    <a:pt x="144" y="0"/>
                  </a:moveTo>
                  <a:lnTo>
                    <a:pt x="0" y="431"/>
                  </a:lnTo>
                  <a:lnTo>
                    <a:pt x="256" y="589"/>
                  </a:lnTo>
                  <a:lnTo>
                    <a:pt x="517" y="605"/>
                  </a:lnTo>
                  <a:lnTo>
                    <a:pt x="661" y="17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3B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0" name="Freeform 279"/>
            <p:cNvSpPr/>
            <p:nvPr/>
          </p:nvSpPr>
          <p:spPr bwMode="auto">
            <a:xfrm>
              <a:off x="9293226" y="3892550"/>
              <a:ext cx="944563" cy="195263"/>
            </a:xfrm>
            <a:custGeom>
              <a:avLst/>
              <a:gdLst>
                <a:gd name="T0" fmla="*/ 29 w 595"/>
                <a:gd name="T1" fmla="*/ 0 h 123"/>
                <a:gd name="T2" fmla="*/ 0 w 595"/>
                <a:gd name="T3" fmla="*/ 88 h 123"/>
                <a:gd name="T4" fmla="*/ 565 w 595"/>
                <a:gd name="T5" fmla="*/ 123 h 123"/>
                <a:gd name="T6" fmla="*/ 595 w 595"/>
                <a:gd name="T7" fmla="*/ 35 h 123"/>
                <a:gd name="T8" fmla="*/ 29 w 595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5" h="123">
                  <a:moveTo>
                    <a:pt x="29" y="0"/>
                  </a:moveTo>
                  <a:lnTo>
                    <a:pt x="0" y="88"/>
                  </a:lnTo>
                  <a:lnTo>
                    <a:pt x="565" y="123"/>
                  </a:lnTo>
                  <a:lnTo>
                    <a:pt x="595" y="3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1" name="Freeform 280"/>
            <p:cNvSpPr/>
            <p:nvPr/>
          </p:nvSpPr>
          <p:spPr bwMode="auto">
            <a:xfrm>
              <a:off x="9372601" y="3649663"/>
              <a:ext cx="944563" cy="192088"/>
            </a:xfrm>
            <a:custGeom>
              <a:avLst/>
              <a:gdLst>
                <a:gd name="T0" fmla="*/ 595 w 595"/>
                <a:gd name="T1" fmla="*/ 35 h 121"/>
                <a:gd name="T2" fmla="*/ 30 w 595"/>
                <a:gd name="T3" fmla="*/ 0 h 121"/>
                <a:gd name="T4" fmla="*/ 0 w 595"/>
                <a:gd name="T5" fmla="*/ 86 h 121"/>
                <a:gd name="T6" fmla="*/ 566 w 595"/>
                <a:gd name="T7" fmla="*/ 121 h 121"/>
                <a:gd name="T8" fmla="*/ 595 w 595"/>
                <a:gd name="T9" fmla="*/ 3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5" h="121">
                  <a:moveTo>
                    <a:pt x="595" y="35"/>
                  </a:moveTo>
                  <a:lnTo>
                    <a:pt x="30" y="0"/>
                  </a:lnTo>
                  <a:lnTo>
                    <a:pt x="0" y="86"/>
                  </a:lnTo>
                  <a:lnTo>
                    <a:pt x="566" y="121"/>
                  </a:lnTo>
                  <a:lnTo>
                    <a:pt x="595" y="35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2" name="Freeform 281"/>
            <p:cNvSpPr/>
            <p:nvPr/>
          </p:nvSpPr>
          <p:spPr bwMode="auto">
            <a:xfrm>
              <a:off x="9669463" y="5514975"/>
              <a:ext cx="1752600" cy="1487488"/>
            </a:xfrm>
            <a:custGeom>
              <a:avLst/>
              <a:gdLst>
                <a:gd name="T0" fmla="*/ 373 w 414"/>
                <a:gd name="T1" fmla="*/ 0 h 350"/>
                <a:gd name="T2" fmla="*/ 374 w 414"/>
                <a:gd name="T3" fmla="*/ 4 h 350"/>
                <a:gd name="T4" fmla="*/ 372 w 414"/>
                <a:gd name="T5" fmla="*/ 13 h 350"/>
                <a:gd name="T6" fmla="*/ 376 w 414"/>
                <a:gd name="T7" fmla="*/ 190 h 350"/>
                <a:gd name="T8" fmla="*/ 159 w 414"/>
                <a:gd name="T9" fmla="*/ 334 h 350"/>
                <a:gd name="T10" fmla="*/ 75 w 414"/>
                <a:gd name="T11" fmla="*/ 320 h 350"/>
                <a:gd name="T12" fmla="*/ 0 w 414"/>
                <a:gd name="T13" fmla="*/ 275 h 350"/>
                <a:gd name="T14" fmla="*/ 91 w 414"/>
                <a:gd name="T15" fmla="*/ 336 h 350"/>
                <a:gd name="T16" fmla="*/ 175 w 414"/>
                <a:gd name="T17" fmla="*/ 350 h 350"/>
                <a:gd name="T18" fmla="*/ 392 w 414"/>
                <a:gd name="T19" fmla="*/ 206 h 350"/>
                <a:gd name="T20" fmla="*/ 388 w 414"/>
                <a:gd name="T21" fmla="*/ 29 h 350"/>
                <a:gd name="T22" fmla="*/ 373 w 414"/>
                <a:gd name="T23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4" h="350">
                  <a:moveTo>
                    <a:pt x="373" y="0"/>
                  </a:moveTo>
                  <a:cubicBezTo>
                    <a:pt x="374" y="4"/>
                    <a:pt x="374" y="4"/>
                    <a:pt x="374" y="4"/>
                  </a:cubicBezTo>
                  <a:cubicBezTo>
                    <a:pt x="374" y="7"/>
                    <a:pt x="374" y="11"/>
                    <a:pt x="372" y="13"/>
                  </a:cubicBezTo>
                  <a:cubicBezTo>
                    <a:pt x="397" y="70"/>
                    <a:pt x="398" y="132"/>
                    <a:pt x="376" y="190"/>
                  </a:cubicBezTo>
                  <a:cubicBezTo>
                    <a:pt x="341" y="277"/>
                    <a:pt x="255" y="334"/>
                    <a:pt x="159" y="334"/>
                  </a:cubicBezTo>
                  <a:cubicBezTo>
                    <a:pt x="130" y="334"/>
                    <a:pt x="102" y="329"/>
                    <a:pt x="75" y="320"/>
                  </a:cubicBezTo>
                  <a:cubicBezTo>
                    <a:pt x="43" y="308"/>
                    <a:pt x="20" y="293"/>
                    <a:pt x="0" y="275"/>
                  </a:cubicBezTo>
                  <a:cubicBezTo>
                    <a:pt x="22" y="299"/>
                    <a:pt x="50" y="321"/>
                    <a:pt x="91" y="336"/>
                  </a:cubicBezTo>
                  <a:cubicBezTo>
                    <a:pt x="118" y="345"/>
                    <a:pt x="146" y="350"/>
                    <a:pt x="175" y="350"/>
                  </a:cubicBezTo>
                  <a:cubicBezTo>
                    <a:pt x="271" y="350"/>
                    <a:pt x="357" y="293"/>
                    <a:pt x="392" y="206"/>
                  </a:cubicBezTo>
                  <a:cubicBezTo>
                    <a:pt x="414" y="148"/>
                    <a:pt x="413" y="86"/>
                    <a:pt x="388" y="29"/>
                  </a:cubicBezTo>
                  <a:cubicBezTo>
                    <a:pt x="384" y="19"/>
                    <a:pt x="379" y="9"/>
                    <a:pt x="373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282"/>
            <p:cNvSpPr/>
            <p:nvPr/>
          </p:nvSpPr>
          <p:spPr bwMode="auto">
            <a:xfrm>
              <a:off x="8412163" y="4775200"/>
              <a:ext cx="2943225" cy="2159000"/>
            </a:xfrm>
            <a:custGeom>
              <a:avLst/>
              <a:gdLst>
                <a:gd name="T0" fmla="*/ 669 w 695"/>
                <a:gd name="T1" fmla="*/ 187 h 508"/>
                <a:gd name="T2" fmla="*/ 544 w 695"/>
                <a:gd name="T3" fmla="*/ 62 h 508"/>
                <a:gd name="T4" fmla="*/ 455 w 695"/>
                <a:gd name="T5" fmla="*/ 43 h 508"/>
                <a:gd name="T6" fmla="*/ 373 w 695"/>
                <a:gd name="T7" fmla="*/ 54 h 508"/>
                <a:gd name="T8" fmla="*/ 302 w 695"/>
                <a:gd name="T9" fmla="*/ 63 h 508"/>
                <a:gd name="T10" fmla="*/ 302 w 695"/>
                <a:gd name="T11" fmla="*/ 63 h 508"/>
                <a:gd name="T12" fmla="*/ 266 w 695"/>
                <a:gd name="T13" fmla="*/ 63 h 508"/>
                <a:gd name="T14" fmla="*/ 190 w 695"/>
                <a:gd name="T15" fmla="*/ 33 h 508"/>
                <a:gd name="T16" fmla="*/ 180 w 695"/>
                <a:gd name="T17" fmla="*/ 29 h 508"/>
                <a:gd name="T18" fmla="*/ 152 w 695"/>
                <a:gd name="T19" fmla="*/ 18 h 508"/>
                <a:gd name="T20" fmla="*/ 124 w 695"/>
                <a:gd name="T21" fmla="*/ 6 h 508"/>
                <a:gd name="T22" fmla="*/ 123 w 695"/>
                <a:gd name="T23" fmla="*/ 6 h 508"/>
                <a:gd name="T24" fmla="*/ 113 w 695"/>
                <a:gd name="T25" fmla="*/ 2 h 508"/>
                <a:gd name="T26" fmla="*/ 104 w 695"/>
                <a:gd name="T27" fmla="*/ 0 h 508"/>
                <a:gd name="T28" fmla="*/ 82 w 695"/>
                <a:gd name="T29" fmla="*/ 12 h 508"/>
                <a:gd name="T30" fmla="*/ 18 w 695"/>
                <a:gd name="T31" fmla="*/ 105 h 508"/>
                <a:gd name="T32" fmla="*/ 13 w 695"/>
                <a:gd name="T33" fmla="*/ 117 h 508"/>
                <a:gd name="T34" fmla="*/ 2 w 695"/>
                <a:gd name="T35" fmla="*/ 213 h 508"/>
                <a:gd name="T36" fmla="*/ 18 w 695"/>
                <a:gd name="T37" fmla="*/ 241 h 508"/>
                <a:gd name="T38" fmla="*/ 79 w 695"/>
                <a:gd name="T39" fmla="*/ 265 h 508"/>
                <a:gd name="T40" fmla="*/ 111 w 695"/>
                <a:gd name="T41" fmla="*/ 278 h 508"/>
                <a:gd name="T42" fmla="*/ 136 w 695"/>
                <a:gd name="T43" fmla="*/ 288 h 508"/>
                <a:gd name="T44" fmla="*/ 167 w 695"/>
                <a:gd name="T45" fmla="*/ 300 h 508"/>
                <a:gd name="T46" fmla="*/ 168 w 695"/>
                <a:gd name="T47" fmla="*/ 301 h 508"/>
                <a:gd name="T48" fmla="*/ 171 w 695"/>
                <a:gd name="T49" fmla="*/ 302 h 508"/>
                <a:gd name="T50" fmla="*/ 197 w 695"/>
                <a:gd name="T51" fmla="*/ 326 h 508"/>
                <a:gd name="T52" fmla="*/ 242 w 695"/>
                <a:gd name="T53" fmla="*/ 382 h 508"/>
                <a:gd name="T54" fmla="*/ 372 w 695"/>
                <a:gd name="T55" fmla="*/ 494 h 508"/>
                <a:gd name="T56" fmla="*/ 456 w 695"/>
                <a:gd name="T57" fmla="*/ 508 h 508"/>
                <a:gd name="T58" fmla="*/ 673 w 695"/>
                <a:gd name="T59" fmla="*/ 364 h 508"/>
                <a:gd name="T60" fmla="*/ 669 w 695"/>
                <a:gd name="T61" fmla="*/ 187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95" h="508">
                  <a:moveTo>
                    <a:pt x="669" y="187"/>
                  </a:moveTo>
                  <a:cubicBezTo>
                    <a:pt x="645" y="132"/>
                    <a:pt x="601" y="88"/>
                    <a:pt x="544" y="62"/>
                  </a:cubicBezTo>
                  <a:cubicBezTo>
                    <a:pt x="515" y="49"/>
                    <a:pt x="486" y="43"/>
                    <a:pt x="455" y="43"/>
                  </a:cubicBezTo>
                  <a:cubicBezTo>
                    <a:pt x="426" y="43"/>
                    <a:pt x="399" y="48"/>
                    <a:pt x="373" y="54"/>
                  </a:cubicBezTo>
                  <a:cubicBezTo>
                    <a:pt x="349" y="59"/>
                    <a:pt x="326" y="63"/>
                    <a:pt x="302" y="63"/>
                  </a:cubicBezTo>
                  <a:cubicBezTo>
                    <a:pt x="302" y="63"/>
                    <a:pt x="302" y="63"/>
                    <a:pt x="302" y="63"/>
                  </a:cubicBezTo>
                  <a:cubicBezTo>
                    <a:pt x="288" y="63"/>
                    <a:pt x="275" y="63"/>
                    <a:pt x="266" y="63"/>
                  </a:cubicBezTo>
                  <a:cubicBezTo>
                    <a:pt x="190" y="33"/>
                    <a:pt x="190" y="33"/>
                    <a:pt x="190" y="33"/>
                  </a:cubicBezTo>
                  <a:cubicBezTo>
                    <a:pt x="180" y="29"/>
                    <a:pt x="180" y="29"/>
                    <a:pt x="180" y="29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0" y="1"/>
                    <a:pt x="107" y="0"/>
                    <a:pt x="104" y="0"/>
                  </a:cubicBezTo>
                  <a:cubicBezTo>
                    <a:pt x="95" y="0"/>
                    <a:pt x="87" y="4"/>
                    <a:pt x="82" y="12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5" y="108"/>
                    <a:pt x="14" y="112"/>
                    <a:pt x="13" y="117"/>
                  </a:cubicBezTo>
                  <a:cubicBezTo>
                    <a:pt x="2" y="213"/>
                    <a:pt x="2" y="213"/>
                    <a:pt x="2" y="213"/>
                  </a:cubicBezTo>
                  <a:cubicBezTo>
                    <a:pt x="0" y="225"/>
                    <a:pt x="7" y="236"/>
                    <a:pt x="18" y="241"/>
                  </a:cubicBezTo>
                  <a:cubicBezTo>
                    <a:pt x="79" y="265"/>
                    <a:pt x="79" y="265"/>
                    <a:pt x="79" y="265"/>
                  </a:cubicBezTo>
                  <a:cubicBezTo>
                    <a:pt x="111" y="278"/>
                    <a:pt x="111" y="278"/>
                    <a:pt x="111" y="278"/>
                  </a:cubicBezTo>
                  <a:cubicBezTo>
                    <a:pt x="136" y="288"/>
                    <a:pt x="136" y="288"/>
                    <a:pt x="136" y="288"/>
                  </a:cubicBezTo>
                  <a:cubicBezTo>
                    <a:pt x="167" y="300"/>
                    <a:pt x="167" y="300"/>
                    <a:pt x="167" y="300"/>
                  </a:cubicBezTo>
                  <a:cubicBezTo>
                    <a:pt x="168" y="301"/>
                    <a:pt x="168" y="301"/>
                    <a:pt x="168" y="301"/>
                  </a:cubicBezTo>
                  <a:cubicBezTo>
                    <a:pt x="171" y="302"/>
                    <a:pt x="171" y="302"/>
                    <a:pt x="171" y="302"/>
                  </a:cubicBezTo>
                  <a:cubicBezTo>
                    <a:pt x="181" y="311"/>
                    <a:pt x="189" y="318"/>
                    <a:pt x="197" y="326"/>
                  </a:cubicBezTo>
                  <a:cubicBezTo>
                    <a:pt x="215" y="343"/>
                    <a:pt x="228" y="362"/>
                    <a:pt x="242" y="382"/>
                  </a:cubicBezTo>
                  <a:cubicBezTo>
                    <a:pt x="271" y="423"/>
                    <a:pt x="303" y="469"/>
                    <a:pt x="372" y="494"/>
                  </a:cubicBezTo>
                  <a:cubicBezTo>
                    <a:pt x="399" y="503"/>
                    <a:pt x="427" y="508"/>
                    <a:pt x="456" y="508"/>
                  </a:cubicBezTo>
                  <a:cubicBezTo>
                    <a:pt x="552" y="508"/>
                    <a:pt x="638" y="451"/>
                    <a:pt x="673" y="364"/>
                  </a:cubicBezTo>
                  <a:cubicBezTo>
                    <a:pt x="695" y="306"/>
                    <a:pt x="694" y="244"/>
                    <a:pt x="669" y="18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283"/>
            <p:cNvSpPr/>
            <p:nvPr/>
          </p:nvSpPr>
          <p:spPr bwMode="auto">
            <a:xfrm>
              <a:off x="8750301" y="5030788"/>
              <a:ext cx="2582863" cy="1898650"/>
            </a:xfrm>
            <a:custGeom>
              <a:avLst/>
              <a:gdLst>
                <a:gd name="T0" fmla="*/ 301 w 610"/>
                <a:gd name="T1" fmla="*/ 409 h 447"/>
                <a:gd name="T2" fmla="*/ 568 w 610"/>
                <a:gd name="T3" fmla="*/ 294 h 447"/>
                <a:gd name="T4" fmla="*/ 453 w 610"/>
                <a:gd name="T5" fmla="*/ 26 h 447"/>
                <a:gd name="T6" fmla="*/ 298 w 610"/>
                <a:gd name="T7" fmla="*/ 19 h 447"/>
                <a:gd name="T8" fmla="*/ 222 w 610"/>
                <a:gd name="T9" fmla="*/ 30 h 447"/>
                <a:gd name="T10" fmla="*/ 24 w 610"/>
                <a:gd name="T11" fmla="*/ 77 h 447"/>
                <a:gd name="T12" fmla="*/ 135 w 610"/>
                <a:gd name="T13" fmla="*/ 247 h 447"/>
                <a:gd name="T14" fmla="*/ 301 w 610"/>
                <a:gd name="T15" fmla="*/ 409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0" h="447">
                  <a:moveTo>
                    <a:pt x="301" y="409"/>
                  </a:moveTo>
                  <a:cubicBezTo>
                    <a:pt x="408" y="447"/>
                    <a:pt x="526" y="400"/>
                    <a:pt x="568" y="294"/>
                  </a:cubicBezTo>
                  <a:cubicBezTo>
                    <a:pt x="610" y="188"/>
                    <a:pt x="557" y="73"/>
                    <a:pt x="453" y="26"/>
                  </a:cubicBezTo>
                  <a:cubicBezTo>
                    <a:pt x="394" y="0"/>
                    <a:pt x="346" y="9"/>
                    <a:pt x="298" y="19"/>
                  </a:cubicBezTo>
                  <a:cubicBezTo>
                    <a:pt x="273" y="24"/>
                    <a:pt x="248" y="30"/>
                    <a:pt x="222" y="30"/>
                  </a:cubicBezTo>
                  <a:cubicBezTo>
                    <a:pt x="98" y="29"/>
                    <a:pt x="48" y="17"/>
                    <a:pt x="24" y="77"/>
                  </a:cubicBezTo>
                  <a:cubicBezTo>
                    <a:pt x="0" y="137"/>
                    <a:pt x="45" y="162"/>
                    <a:pt x="135" y="247"/>
                  </a:cubicBezTo>
                  <a:cubicBezTo>
                    <a:pt x="191" y="300"/>
                    <a:pt x="207" y="376"/>
                    <a:pt x="301" y="409"/>
                  </a:cubicBezTo>
                </a:path>
              </a:pathLst>
            </a:cu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5" name="Freeform 284"/>
            <p:cNvSpPr/>
            <p:nvPr/>
          </p:nvSpPr>
          <p:spPr bwMode="auto">
            <a:xfrm>
              <a:off x="10410826" y="5314950"/>
              <a:ext cx="665163" cy="671513"/>
            </a:xfrm>
            <a:custGeom>
              <a:avLst/>
              <a:gdLst>
                <a:gd name="T0" fmla="*/ 24 w 157"/>
                <a:gd name="T1" fmla="*/ 0 h 158"/>
                <a:gd name="T2" fmla="*/ 30 w 157"/>
                <a:gd name="T3" fmla="*/ 109 h 158"/>
                <a:gd name="T4" fmla="*/ 108 w 157"/>
                <a:gd name="T5" fmla="*/ 158 h 158"/>
                <a:gd name="T6" fmla="*/ 133 w 157"/>
                <a:gd name="T7" fmla="*/ 151 h 158"/>
                <a:gd name="T8" fmla="*/ 151 w 157"/>
                <a:gd name="T9" fmla="*/ 86 h 158"/>
                <a:gd name="T10" fmla="*/ 139 w 157"/>
                <a:gd name="T11" fmla="*/ 92 h 158"/>
                <a:gd name="T12" fmla="*/ 132 w 157"/>
                <a:gd name="T13" fmla="*/ 93 h 158"/>
                <a:gd name="T14" fmla="*/ 131 w 157"/>
                <a:gd name="T15" fmla="*/ 93 h 158"/>
                <a:gd name="T16" fmla="*/ 65 w 157"/>
                <a:gd name="T17" fmla="*/ 90 h 158"/>
                <a:gd name="T18" fmla="*/ 51 w 157"/>
                <a:gd name="T19" fmla="*/ 78 h 158"/>
                <a:gd name="T20" fmla="*/ 51 w 157"/>
                <a:gd name="T21" fmla="*/ 78 h 158"/>
                <a:gd name="T22" fmla="*/ 51 w 157"/>
                <a:gd name="T23" fmla="*/ 74 h 158"/>
                <a:gd name="T24" fmla="*/ 49 w 157"/>
                <a:gd name="T25" fmla="*/ 74 h 158"/>
                <a:gd name="T26" fmla="*/ 35 w 157"/>
                <a:gd name="T27" fmla="*/ 62 h 158"/>
                <a:gd name="T28" fmla="*/ 35 w 157"/>
                <a:gd name="T29" fmla="*/ 62 h 158"/>
                <a:gd name="T30" fmla="*/ 34 w 157"/>
                <a:gd name="T31" fmla="*/ 55 h 158"/>
                <a:gd name="T32" fmla="*/ 31 w 157"/>
                <a:gd name="T33" fmla="*/ 38 h 158"/>
                <a:gd name="T34" fmla="*/ 28 w 157"/>
                <a:gd name="T35" fmla="*/ 21 h 158"/>
                <a:gd name="T36" fmla="*/ 27 w 157"/>
                <a:gd name="T37" fmla="*/ 14 h 158"/>
                <a:gd name="T38" fmla="*/ 24 w 157"/>
                <a:gd name="T3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7" h="158">
                  <a:moveTo>
                    <a:pt x="24" y="0"/>
                  </a:moveTo>
                  <a:cubicBezTo>
                    <a:pt x="0" y="20"/>
                    <a:pt x="2" y="68"/>
                    <a:pt x="30" y="109"/>
                  </a:cubicBezTo>
                  <a:cubicBezTo>
                    <a:pt x="52" y="140"/>
                    <a:pt x="82" y="158"/>
                    <a:pt x="108" y="158"/>
                  </a:cubicBezTo>
                  <a:cubicBezTo>
                    <a:pt x="117" y="158"/>
                    <a:pt x="126" y="156"/>
                    <a:pt x="133" y="151"/>
                  </a:cubicBezTo>
                  <a:cubicBezTo>
                    <a:pt x="151" y="139"/>
                    <a:pt x="157" y="114"/>
                    <a:pt x="151" y="86"/>
                  </a:cubicBezTo>
                  <a:cubicBezTo>
                    <a:pt x="139" y="92"/>
                    <a:pt x="139" y="92"/>
                    <a:pt x="139" y="92"/>
                  </a:cubicBezTo>
                  <a:cubicBezTo>
                    <a:pt x="137" y="93"/>
                    <a:pt x="134" y="93"/>
                    <a:pt x="132" y="93"/>
                  </a:cubicBezTo>
                  <a:cubicBezTo>
                    <a:pt x="132" y="93"/>
                    <a:pt x="132" y="93"/>
                    <a:pt x="131" y="93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59" y="90"/>
                    <a:pt x="53" y="85"/>
                    <a:pt x="51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43" y="74"/>
                    <a:pt x="37" y="69"/>
                    <a:pt x="35" y="62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1BCB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6" name="Freeform 285"/>
            <p:cNvSpPr/>
            <p:nvPr/>
          </p:nvSpPr>
          <p:spPr bwMode="auto">
            <a:xfrm>
              <a:off x="8531226" y="4886325"/>
              <a:ext cx="990600" cy="1079500"/>
            </a:xfrm>
            <a:custGeom>
              <a:avLst/>
              <a:gdLst>
                <a:gd name="T0" fmla="*/ 624 w 624"/>
                <a:gd name="T1" fmla="*/ 169 h 680"/>
                <a:gd name="T2" fmla="*/ 202 w 624"/>
                <a:gd name="T3" fmla="*/ 0 h 680"/>
                <a:gd name="T4" fmla="*/ 29 w 624"/>
                <a:gd name="T5" fmla="*/ 252 h 680"/>
                <a:gd name="T6" fmla="*/ 0 w 624"/>
                <a:gd name="T7" fmla="*/ 511 h 680"/>
                <a:gd name="T8" fmla="*/ 421 w 624"/>
                <a:gd name="T9" fmla="*/ 680 h 680"/>
                <a:gd name="T10" fmla="*/ 624 w 624"/>
                <a:gd name="T11" fmla="*/ 169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4" h="680">
                  <a:moveTo>
                    <a:pt x="624" y="169"/>
                  </a:moveTo>
                  <a:lnTo>
                    <a:pt x="202" y="0"/>
                  </a:lnTo>
                  <a:lnTo>
                    <a:pt x="29" y="252"/>
                  </a:lnTo>
                  <a:lnTo>
                    <a:pt x="0" y="511"/>
                  </a:lnTo>
                  <a:lnTo>
                    <a:pt x="421" y="680"/>
                  </a:lnTo>
                  <a:lnTo>
                    <a:pt x="624" y="169"/>
                  </a:lnTo>
                  <a:close/>
                </a:path>
              </a:pathLst>
            </a:custGeom>
            <a:solidFill>
              <a:srgbClr val="3B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7" name="Freeform 286"/>
            <p:cNvSpPr/>
            <p:nvPr/>
          </p:nvSpPr>
          <p:spPr bwMode="auto">
            <a:xfrm>
              <a:off x="8531226" y="4886325"/>
              <a:ext cx="990600" cy="1079500"/>
            </a:xfrm>
            <a:custGeom>
              <a:avLst/>
              <a:gdLst>
                <a:gd name="T0" fmla="*/ 624 w 624"/>
                <a:gd name="T1" fmla="*/ 169 h 680"/>
                <a:gd name="T2" fmla="*/ 202 w 624"/>
                <a:gd name="T3" fmla="*/ 0 h 680"/>
                <a:gd name="T4" fmla="*/ 29 w 624"/>
                <a:gd name="T5" fmla="*/ 252 h 680"/>
                <a:gd name="T6" fmla="*/ 0 w 624"/>
                <a:gd name="T7" fmla="*/ 511 h 680"/>
                <a:gd name="T8" fmla="*/ 421 w 624"/>
                <a:gd name="T9" fmla="*/ 680 h 680"/>
                <a:gd name="T10" fmla="*/ 624 w 624"/>
                <a:gd name="T11" fmla="*/ 169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4" h="680">
                  <a:moveTo>
                    <a:pt x="624" y="169"/>
                  </a:moveTo>
                  <a:lnTo>
                    <a:pt x="202" y="0"/>
                  </a:lnTo>
                  <a:lnTo>
                    <a:pt x="29" y="252"/>
                  </a:lnTo>
                  <a:lnTo>
                    <a:pt x="0" y="511"/>
                  </a:lnTo>
                  <a:lnTo>
                    <a:pt x="421" y="680"/>
                  </a:lnTo>
                  <a:lnTo>
                    <a:pt x="624" y="16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8" name="Freeform 287"/>
            <p:cNvSpPr/>
            <p:nvPr/>
          </p:nvSpPr>
          <p:spPr bwMode="auto">
            <a:xfrm>
              <a:off x="8788401" y="4903788"/>
              <a:ext cx="241300" cy="950913"/>
            </a:xfrm>
            <a:custGeom>
              <a:avLst/>
              <a:gdLst>
                <a:gd name="T0" fmla="*/ 152 w 152"/>
                <a:gd name="T1" fmla="*/ 35 h 599"/>
                <a:gd name="T2" fmla="*/ 67 w 152"/>
                <a:gd name="T3" fmla="*/ 0 h 599"/>
                <a:gd name="T4" fmla="*/ 0 w 152"/>
                <a:gd name="T5" fmla="*/ 564 h 599"/>
                <a:gd name="T6" fmla="*/ 86 w 152"/>
                <a:gd name="T7" fmla="*/ 599 h 599"/>
                <a:gd name="T8" fmla="*/ 152 w 152"/>
                <a:gd name="T9" fmla="*/ 35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599">
                  <a:moveTo>
                    <a:pt x="152" y="35"/>
                  </a:moveTo>
                  <a:lnTo>
                    <a:pt x="67" y="0"/>
                  </a:lnTo>
                  <a:lnTo>
                    <a:pt x="0" y="564"/>
                  </a:lnTo>
                  <a:lnTo>
                    <a:pt x="86" y="599"/>
                  </a:lnTo>
                  <a:lnTo>
                    <a:pt x="152" y="35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9" name="Freeform 288"/>
            <p:cNvSpPr/>
            <p:nvPr/>
          </p:nvSpPr>
          <p:spPr bwMode="auto">
            <a:xfrm>
              <a:off x="8788401" y="4903788"/>
              <a:ext cx="241300" cy="950913"/>
            </a:xfrm>
            <a:custGeom>
              <a:avLst/>
              <a:gdLst>
                <a:gd name="T0" fmla="*/ 152 w 152"/>
                <a:gd name="T1" fmla="*/ 35 h 599"/>
                <a:gd name="T2" fmla="*/ 67 w 152"/>
                <a:gd name="T3" fmla="*/ 0 h 599"/>
                <a:gd name="T4" fmla="*/ 0 w 152"/>
                <a:gd name="T5" fmla="*/ 564 h 599"/>
                <a:gd name="T6" fmla="*/ 86 w 152"/>
                <a:gd name="T7" fmla="*/ 599 h 599"/>
                <a:gd name="T8" fmla="*/ 152 w 152"/>
                <a:gd name="T9" fmla="*/ 35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599">
                  <a:moveTo>
                    <a:pt x="152" y="35"/>
                  </a:moveTo>
                  <a:lnTo>
                    <a:pt x="67" y="0"/>
                  </a:lnTo>
                  <a:lnTo>
                    <a:pt x="0" y="564"/>
                  </a:lnTo>
                  <a:lnTo>
                    <a:pt x="86" y="599"/>
                  </a:lnTo>
                  <a:lnTo>
                    <a:pt x="152" y="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0" name="Freeform 289"/>
            <p:cNvSpPr/>
            <p:nvPr/>
          </p:nvSpPr>
          <p:spPr bwMode="auto">
            <a:xfrm>
              <a:off x="9026526" y="5000625"/>
              <a:ext cx="241300" cy="947738"/>
            </a:xfrm>
            <a:custGeom>
              <a:avLst/>
              <a:gdLst>
                <a:gd name="T0" fmla="*/ 85 w 152"/>
                <a:gd name="T1" fmla="*/ 597 h 597"/>
                <a:gd name="T2" fmla="*/ 152 w 152"/>
                <a:gd name="T3" fmla="*/ 35 h 597"/>
                <a:gd name="T4" fmla="*/ 66 w 152"/>
                <a:gd name="T5" fmla="*/ 0 h 597"/>
                <a:gd name="T6" fmla="*/ 0 w 152"/>
                <a:gd name="T7" fmla="*/ 562 h 597"/>
                <a:gd name="T8" fmla="*/ 85 w 152"/>
                <a:gd name="T9" fmla="*/ 597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597">
                  <a:moveTo>
                    <a:pt x="85" y="597"/>
                  </a:moveTo>
                  <a:lnTo>
                    <a:pt x="152" y="35"/>
                  </a:lnTo>
                  <a:lnTo>
                    <a:pt x="66" y="0"/>
                  </a:lnTo>
                  <a:lnTo>
                    <a:pt x="0" y="562"/>
                  </a:lnTo>
                  <a:lnTo>
                    <a:pt x="85" y="597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1" name="Freeform 290"/>
            <p:cNvSpPr/>
            <p:nvPr/>
          </p:nvSpPr>
          <p:spPr bwMode="auto">
            <a:xfrm>
              <a:off x="9026526" y="5000625"/>
              <a:ext cx="241300" cy="947738"/>
            </a:xfrm>
            <a:custGeom>
              <a:avLst/>
              <a:gdLst>
                <a:gd name="T0" fmla="*/ 85 w 152"/>
                <a:gd name="T1" fmla="*/ 597 h 597"/>
                <a:gd name="T2" fmla="*/ 152 w 152"/>
                <a:gd name="T3" fmla="*/ 35 h 597"/>
                <a:gd name="T4" fmla="*/ 66 w 152"/>
                <a:gd name="T5" fmla="*/ 0 h 597"/>
                <a:gd name="T6" fmla="*/ 0 w 152"/>
                <a:gd name="T7" fmla="*/ 562 h 597"/>
                <a:gd name="T8" fmla="*/ 85 w 152"/>
                <a:gd name="T9" fmla="*/ 597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597">
                  <a:moveTo>
                    <a:pt x="85" y="597"/>
                  </a:moveTo>
                  <a:lnTo>
                    <a:pt x="152" y="35"/>
                  </a:lnTo>
                  <a:lnTo>
                    <a:pt x="66" y="0"/>
                  </a:lnTo>
                  <a:lnTo>
                    <a:pt x="0" y="562"/>
                  </a:lnTo>
                  <a:lnTo>
                    <a:pt x="85" y="59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2" name="Freeform 291"/>
            <p:cNvSpPr/>
            <p:nvPr/>
          </p:nvSpPr>
          <p:spPr bwMode="auto">
            <a:xfrm>
              <a:off x="5413376" y="5884863"/>
              <a:ext cx="1135063" cy="1062038"/>
            </a:xfrm>
            <a:custGeom>
              <a:avLst/>
              <a:gdLst>
                <a:gd name="T0" fmla="*/ 268 w 268"/>
                <a:gd name="T1" fmla="*/ 0 h 250"/>
                <a:gd name="T2" fmla="*/ 247 w 268"/>
                <a:gd name="T3" fmla="*/ 1 h 250"/>
                <a:gd name="T4" fmla="*/ 239 w 268"/>
                <a:gd name="T5" fmla="*/ 23 h 250"/>
                <a:gd name="T6" fmla="*/ 239 w 268"/>
                <a:gd name="T7" fmla="*/ 26 h 250"/>
                <a:gd name="T8" fmla="*/ 239 w 268"/>
                <a:gd name="T9" fmla="*/ 26 h 250"/>
                <a:gd name="T10" fmla="*/ 238 w 268"/>
                <a:gd name="T11" fmla="*/ 61 h 250"/>
                <a:gd name="T12" fmla="*/ 238 w 268"/>
                <a:gd name="T13" fmla="*/ 87 h 250"/>
                <a:gd name="T14" fmla="*/ 238 w 268"/>
                <a:gd name="T15" fmla="*/ 121 h 250"/>
                <a:gd name="T16" fmla="*/ 238 w 268"/>
                <a:gd name="T17" fmla="*/ 187 h 250"/>
                <a:gd name="T18" fmla="*/ 218 w 268"/>
                <a:gd name="T19" fmla="*/ 212 h 250"/>
                <a:gd name="T20" fmla="*/ 124 w 268"/>
                <a:gd name="T21" fmla="*/ 237 h 250"/>
                <a:gd name="T22" fmla="*/ 117 w 268"/>
                <a:gd name="T23" fmla="*/ 238 h 250"/>
                <a:gd name="T24" fmla="*/ 111 w 268"/>
                <a:gd name="T25" fmla="*/ 237 h 250"/>
                <a:gd name="T26" fmla="*/ 1 w 268"/>
                <a:gd name="T27" fmla="*/ 211 h 250"/>
                <a:gd name="T28" fmla="*/ 0 w 268"/>
                <a:gd name="T29" fmla="*/ 211 h 250"/>
                <a:gd name="T30" fmla="*/ 17 w 268"/>
                <a:gd name="T31" fmla="*/ 223 h 250"/>
                <a:gd name="T32" fmla="*/ 127 w 268"/>
                <a:gd name="T33" fmla="*/ 249 h 250"/>
                <a:gd name="T34" fmla="*/ 133 w 268"/>
                <a:gd name="T35" fmla="*/ 250 h 250"/>
                <a:gd name="T36" fmla="*/ 140 w 268"/>
                <a:gd name="T37" fmla="*/ 249 h 250"/>
                <a:gd name="T38" fmla="*/ 234 w 268"/>
                <a:gd name="T39" fmla="*/ 224 h 250"/>
                <a:gd name="T40" fmla="*/ 254 w 268"/>
                <a:gd name="T41" fmla="*/ 199 h 250"/>
                <a:gd name="T42" fmla="*/ 254 w 268"/>
                <a:gd name="T43" fmla="*/ 133 h 250"/>
                <a:gd name="T44" fmla="*/ 254 w 268"/>
                <a:gd name="T45" fmla="*/ 99 h 250"/>
                <a:gd name="T46" fmla="*/ 254 w 268"/>
                <a:gd name="T47" fmla="*/ 73 h 250"/>
                <a:gd name="T48" fmla="*/ 255 w 268"/>
                <a:gd name="T49" fmla="*/ 38 h 250"/>
                <a:gd name="T50" fmla="*/ 255 w 268"/>
                <a:gd name="T51" fmla="*/ 38 h 250"/>
                <a:gd name="T52" fmla="*/ 255 w 268"/>
                <a:gd name="T53" fmla="*/ 35 h 250"/>
                <a:gd name="T54" fmla="*/ 268 w 268"/>
                <a:gd name="T55" fmla="*/ 1 h 250"/>
                <a:gd name="T56" fmla="*/ 268 w 268"/>
                <a:gd name="T5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8" h="250">
                  <a:moveTo>
                    <a:pt x="268" y="0"/>
                  </a:moveTo>
                  <a:cubicBezTo>
                    <a:pt x="261" y="1"/>
                    <a:pt x="254" y="1"/>
                    <a:pt x="247" y="1"/>
                  </a:cubicBezTo>
                  <a:cubicBezTo>
                    <a:pt x="244" y="9"/>
                    <a:pt x="241" y="16"/>
                    <a:pt x="239" y="23"/>
                  </a:cubicBezTo>
                  <a:cubicBezTo>
                    <a:pt x="239" y="26"/>
                    <a:pt x="239" y="26"/>
                    <a:pt x="239" y="26"/>
                  </a:cubicBezTo>
                  <a:cubicBezTo>
                    <a:pt x="239" y="26"/>
                    <a:pt x="239" y="26"/>
                    <a:pt x="239" y="26"/>
                  </a:cubicBezTo>
                  <a:cubicBezTo>
                    <a:pt x="238" y="61"/>
                    <a:pt x="238" y="61"/>
                    <a:pt x="238" y="61"/>
                  </a:cubicBezTo>
                  <a:cubicBezTo>
                    <a:pt x="238" y="87"/>
                    <a:pt x="238" y="87"/>
                    <a:pt x="238" y="87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8" y="187"/>
                    <a:pt x="238" y="187"/>
                    <a:pt x="238" y="187"/>
                  </a:cubicBezTo>
                  <a:cubicBezTo>
                    <a:pt x="237" y="199"/>
                    <a:pt x="229" y="209"/>
                    <a:pt x="218" y="212"/>
                  </a:cubicBezTo>
                  <a:cubicBezTo>
                    <a:pt x="124" y="237"/>
                    <a:pt x="124" y="237"/>
                    <a:pt x="124" y="237"/>
                  </a:cubicBezTo>
                  <a:cubicBezTo>
                    <a:pt x="121" y="237"/>
                    <a:pt x="119" y="238"/>
                    <a:pt x="117" y="238"/>
                  </a:cubicBezTo>
                  <a:cubicBezTo>
                    <a:pt x="115" y="238"/>
                    <a:pt x="113" y="237"/>
                    <a:pt x="111" y="237"/>
                  </a:cubicBezTo>
                  <a:cubicBezTo>
                    <a:pt x="1" y="211"/>
                    <a:pt x="1" y="211"/>
                    <a:pt x="1" y="211"/>
                  </a:cubicBezTo>
                  <a:cubicBezTo>
                    <a:pt x="1" y="211"/>
                    <a:pt x="0" y="211"/>
                    <a:pt x="0" y="211"/>
                  </a:cubicBezTo>
                  <a:cubicBezTo>
                    <a:pt x="4" y="217"/>
                    <a:pt x="10" y="221"/>
                    <a:pt x="17" y="223"/>
                  </a:cubicBezTo>
                  <a:cubicBezTo>
                    <a:pt x="127" y="249"/>
                    <a:pt x="127" y="249"/>
                    <a:pt x="127" y="249"/>
                  </a:cubicBezTo>
                  <a:cubicBezTo>
                    <a:pt x="129" y="249"/>
                    <a:pt x="131" y="250"/>
                    <a:pt x="133" y="250"/>
                  </a:cubicBezTo>
                  <a:cubicBezTo>
                    <a:pt x="135" y="250"/>
                    <a:pt x="137" y="249"/>
                    <a:pt x="140" y="249"/>
                  </a:cubicBezTo>
                  <a:cubicBezTo>
                    <a:pt x="234" y="224"/>
                    <a:pt x="234" y="224"/>
                    <a:pt x="234" y="224"/>
                  </a:cubicBezTo>
                  <a:cubicBezTo>
                    <a:pt x="245" y="221"/>
                    <a:pt x="253" y="211"/>
                    <a:pt x="254" y="199"/>
                  </a:cubicBezTo>
                  <a:cubicBezTo>
                    <a:pt x="254" y="133"/>
                    <a:pt x="254" y="133"/>
                    <a:pt x="254" y="133"/>
                  </a:cubicBezTo>
                  <a:cubicBezTo>
                    <a:pt x="254" y="99"/>
                    <a:pt x="254" y="99"/>
                    <a:pt x="254" y="99"/>
                  </a:cubicBezTo>
                  <a:cubicBezTo>
                    <a:pt x="254" y="73"/>
                    <a:pt x="254" y="73"/>
                    <a:pt x="254" y="73"/>
                  </a:cubicBezTo>
                  <a:cubicBezTo>
                    <a:pt x="255" y="38"/>
                    <a:pt x="255" y="38"/>
                    <a:pt x="255" y="38"/>
                  </a:cubicBezTo>
                  <a:cubicBezTo>
                    <a:pt x="255" y="38"/>
                    <a:pt x="255" y="38"/>
                    <a:pt x="255" y="38"/>
                  </a:cubicBezTo>
                  <a:cubicBezTo>
                    <a:pt x="255" y="35"/>
                    <a:pt x="255" y="35"/>
                    <a:pt x="255" y="35"/>
                  </a:cubicBezTo>
                  <a:cubicBezTo>
                    <a:pt x="258" y="25"/>
                    <a:pt x="263" y="14"/>
                    <a:pt x="268" y="1"/>
                  </a:cubicBezTo>
                  <a:cubicBezTo>
                    <a:pt x="268" y="1"/>
                    <a:pt x="268" y="1"/>
                    <a:pt x="268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3" name="Freeform 292"/>
            <p:cNvSpPr/>
            <p:nvPr/>
          </p:nvSpPr>
          <p:spPr bwMode="auto">
            <a:xfrm>
              <a:off x="6459538" y="5795963"/>
              <a:ext cx="131763" cy="93663"/>
            </a:xfrm>
            <a:custGeom>
              <a:avLst/>
              <a:gdLst>
                <a:gd name="T0" fmla="*/ 31 w 31"/>
                <a:gd name="T1" fmla="*/ 0 h 22"/>
                <a:gd name="T2" fmla="*/ 29 w 31"/>
                <a:gd name="T3" fmla="*/ 0 h 22"/>
                <a:gd name="T4" fmla="*/ 8 w 31"/>
                <a:gd name="T5" fmla="*/ 2 h 22"/>
                <a:gd name="T6" fmla="*/ 5 w 31"/>
                <a:gd name="T7" fmla="*/ 10 h 22"/>
                <a:gd name="T8" fmla="*/ 0 w 31"/>
                <a:gd name="T9" fmla="*/ 22 h 22"/>
                <a:gd name="T10" fmla="*/ 21 w 31"/>
                <a:gd name="T11" fmla="*/ 21 h 22"/>
                <a:gd name="T12" fmla="*/ 31 w 31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2">
                  <a:moveTo>
                    <a:pt x="31" y="0"/>
                  </a:moveTo>
                  <a:cubicBezTo>
                    <a:pt x="31" y="0"/>
                    <a:pt x="30" y="0"/>
                    <a:pt x="29" y="0"/>
                  </a:cubicBezTo>
                  <a:cubicBezTo>
                    <a:pt x="22" y="1"/>
                    <a:pt x="15" y="2"/>
                    <a:pt x="8" y="2"/>
                  </a:cubicBezTo>
                  <a:cubicBezTo>
                    <a:pt x="7" y="5"/>
                    <a:pt x="6" y="8"/>
                    <a:pt x="5" y="10"/>
                  </a:cubicBezTo>
                  <a:cubicBezTo>
                    <a:pt x="3" y="15"/>
                    <a:pt x="1" y="19"/>
                    <a:pt x="0" y="22"/>
                  </a:cubicBezTo>
                  <a:cubicBezTo>
                    <a:pt x="7" y="22"/>
                    <a:pt x="14" y="22"/>
                    <a:pt x="21" y="21"/>
                  </a:cubicBezTo>
                  <a:cubicBezTo>
                    <a:pt x="24" y="14"/>
                    <a:pt x="28" y="7"/>
                    <a:pt x="31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4" name="Freeform 293"/>
            <p:cNvSpPr/>
            <p:nvPr/>
          </p:nvSpPr>
          <p:spPr bwMode="auto">
            <a:xfrm>
              <a:off x="6494463" y="4852988"/>
              <a:ext cx="452438" cy="950913"/>
            </a:xfrm>
            <a:custGeom>
              <a:avLst/>
              <a:gdLst>
                <a:gd name="T0" fmla="*/ 88 w 107"/>
                <a:gd name="T1" fmla="*/ 0 h 224"/>
                <a:gd name="T2" fmla="*/ 89 w 107"/>
                <a:gd name="T3" fmla="*/ 9 h 224"/>
                <a:gd name="T4" fmla="*/ 33 w 107"/>
                <a:gd name="T5" fmla="*/ 170 h 224"/>
                <a:gd name="T6" fmla="*/ 0 w 107"/>
                <a:gd name="T7" fmla="*/ 224 h 224"/>
                <a:gd name="T8" fmla="*/ 21 w 107"/>
                <a:gd name="T9" fmla="*/ 222 h 224"/>
                <a:gd name="T10" fmla="*/ 23 w 107"/>
                <a:gd name="T11" fmla="*/ 222 h 224"/>
                <a:gd name="T12" fmla="*/ 49 w 107"/>
                <a:gd name="T13" fmla="*/ 182 h 224"/>
                <a:gd name="T14" fmla="*/ 105 w 107"/>
                <a:gd name="T15" fmla="*/ 21 h 224"/>
                <a:gd name="T16" fmla="*/ 104 w 107"/>
                <a:gd name="T17" fmla="*/ 11 h 224"/>
                <a:gd name="T18" fmla="*/ 88 w 107"/>
                <a:gd name="T1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224">
                  <a:moveTo>
                    <a:pt x="88" y="0"/>
                  </a:moveTo>
                  <a:cubicBezTo>
                    <a:pt x="89" y="3"/>
                    <a:pt x="89" y="6"/>
                    <a:pt x="89" y="9"/>
                  </a:cubicBezTo>
                  <a:cubicBezTo>
                    <a:pt x="91" y="82"/>
                    <a:pt x="60" y="129"/>
                    <a:pt x="33" y="170"/>
                  </a:cubicBezTo>
                  <a:cubicBezTo>
                    <a:pt x="21" y="188"/>
                    <a:pt x="9" y="205"/>
                    <a:pt x="0" y="224"/>
                  </a:cubicBezTo>
                  <a:cubicBezTo>
                    <a:pt x="7" y="224"/>
                    <a:pt x="14" y="223"/>
                    <a:pt x="21" y="222"/>
                  </a:cubicBezTo>
                  <a:cubicBezTo>
                    <a:pt x="22" y="222"/>
                    <a:pt x="23" y="222"/>
                    <a:pt x="23" y="222"/>
                  </a:cubicBezTo>
                  <a:cubicBezTo>
                    <a:pt x="31" y="209"/>
                    <a:pt x="39" y="195"/>
                    <a:pt x="49" y="182"/>
                  </a:cubicBezTo>
                  <a:cubicBezTo>
                    <a:pt x="76" y="141"/>
                    <a:pt x="107" y="94"/>
                    <a:pt x="105" y="21"/>
                  </a:cubicBezTo>
                  <a:cubicBezTo>
                    <a:pt x="105" y="17"/>
                    <a:pt x="105" y="14"/>
                    <a:pt x="104" y="11"/>
                  </a:cubicBezTo>
                  <a:cubicBezTo>
                    <a:pt x="99" y="7"/>
                    <a:pt x="94" y="4"/>
                    <a:pt x="88" y="0"/>
                  </a:cubicBezTo>
                </a:path>
              </a:pathLst>
            </a:custGeom>
            <a:solidFill>
              <a:srgbClr val="0F8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5" name="Freeform 294"/>
            <p:cNvSpPr/>
            <p:nvPr/>
          </p:nvSpPr>
          <p:spPr bwMode="auto">
            <a:xfrm>
              <a:off x="6865938" y="4830763"/>
              <a:ext cx="68263" cy="68263"/>
            </a:xfrm>
            <a:custGeom>
              <a:avLst/>
              <a:gdLst>
                <a:gd name="T0" fmla="*/ 0 w 16"/>
                <a:gd name="T1" fmla="*/ 0 h 16"/>
                <a:gd name="T2" fmla="*/ 0 w 16"/>
                <a:gd name="T3" fmla="*/ 5 h 16"/>
                <a:gd name="T4" fmla="*/ 16 w 16"/>
                <a:gd name="T5" fmla="*/ 16 h 16"/>
                <a:gd name="T6" fmla="*/ 16 w 16"/>
                <a:gd name="T7" fmla="*/ 9 h 16"/>
                <a:gd name="T8" fmla="*/ 0 w 16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0" y="0"/>
                  </a:moveTo>
                  <a:cubicBezTo>
                    <a:pt x="0" y="1"/>
                    <a:pt x="0" y="3"/>
                    <a:pt x="0" y="5"/>
                  </a:cubicBezTo>
                  <a:cubicBezTo>
                    <a:pt x="6" y="9"/>
                    <a:pt x="11" y="12"/>
                    <a:pt x="16" y="16"/>
                  </a:cubicBezTo>
                  <a:cubicBezTo>
                    <a:pt x="16" y="14"/>
                    <a:pt x="16" y="11"/>
                    <a:pt x="16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0B6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6" name="Freeform 295"/>
            <p:cNvSpPr>
              <a:spLocks noEditPoints="1"/>
            </p:cNvSpPr>
            <p:nvPr/>
          </p:nvSpPr>
          <p:spPr bwMode="auto">
            <a:xfrm>
              <a:off x="6497638" y="4117975"/>
              <a:ext cx="436563" cy="750888"/>
            </a:xfrm>
            <a:custGeom>
              <a:avLst/>
              <a:gdLst>
                <a:gd name="T0" fmla="*/ 81 w 103"/>
                <a:gd name="T1" fmla="*/ 131 h 177"/>
                <a:gd name="T2" fmla="*/ 87 w 103"/>
                <a:gd name="T3" fmla="*/ 168 h 177"/>
                <a:gd name="T4" fmla="*/ 103 w 103"/>
                <a:gd name="T5" fmla="*/ 177 h 177"/>
                <a:gd name="T6" fmla="*/ 97 w 103"/>
                <a:gd name="T7" fmla="*/ 143 h 177"/>
                <a:gd name="T8" fmla="*/ 81 w 103"/>
                <a:gd name="T9" fmla="*/ 131 h 177"/>
                <a:gd name="T10" fmla="*/ 0 w 103"/>
                <a:gd name="T11" fmla="*/ 0 h 177"/>
                <a:gd name="T12" fmla="*/ 7 w 103"/>
                <a:gd name="T13" fmla="*/ 7 h 177"/>
                <a:gd name="T14" fmla="*/ 7 w 103"/>
                <a:gd name="T15" fmla="*/ 6 h 177"/>
                <a:gd name="T16" fmla="*/ 0 w 103"/>
                <a:gd name="T1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177">
                  <a:moveTo>
                    <a:pt x="81" y="131"/>
                  </a:moveTo>
                  <a:cubicBezTo>
                    <a:pt x="84" y="143"/>
                    <a:pt x="86" y="155"/>
                    <a:pt x="87" y="168"/>
                  </a:cubicBezTo>
                  <a:cubicBezTo>
                    <a:pt x="92" y="171"/>
                    <a:pt x="97" y="174"/>
                    <a:pt x="103" y="177"/>
                  </a:cubicBezTo>
                  <a:cubicBezTo>
                    <a:pt x="102" y="165"/>
                    <a:pt x="100" y="154"/>
                    <a:pt x="97" y="143"/>
                  </a:cubicBezTo>
                  <a:cubicBezTo>
                    <a:pt x="92" y="139"/>
                    <a:pt x="86" y="136"/>
                    <a:pt x="81" y="131"/>
                  </a:cubicBezTo>
                  <a:moveTo>
                    <a:pt x="0" y="0"/>
                  </a:moveTo>
                  <a:cubicBezTo>
                    <a:pt x="2" y="3"/>
                    <a:pt x="5" y="5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4"/>
                    <a:pt x="2" y="2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7" name="Freeform 296"/>
            <p:cNvSpPr/>
            <p:nvPr/>
          </p:nvSpPr>
          <p:spPr bwMode="auto">
            <a:xfrm>
              <a:off x="6527801" y="4143375"/>
              <a:ext cx="381000" cy="581025"/>
            </a:xfrm>
            <a:custGeom>
              <a:avLst/>
              <a:gdLst>
                <a:gd name="T0" fmla="*/ 0 w 90"/>
                <a:gd name="T1" fmla="*/ 0 h 137"/>
                <a:gd name="T2" fmla="*/ 0 w 90"/>
                <a:gd name="T3" fmla="*/ 1 h 137"/>
                <a:gd name="T4" fmla="*/ 12 w 90"/>
                <a:gd name="T5" fmla="*/ 12 h 137"/>
                <a:gd name="T6" fmla="*/ 74 w 90"/>
                <a:gd name="T7" fmla="*/ 125 h 137"/>
                <a:gd name="T8" fmla="*/ 90 w 90"/>
                <a:gd name="T9" fmla="*/ 137 h 137"/>
                <a:gd name="T10" fmla="*/ 28 w 90"/>
                <a:gd name="T11" fmla="*/ 24 h 137"/>
                <a:gd name="T12" fmla="*/ 0 w 90"/>
                <a:gd name="T13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37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5"/>
                    <a:pt x="8" y="8"/>
                    <a:pt x="12" y="12"/>
                  </a:cubicBezTo>
                  <a:cubicBezTo>
                    <a:pt x="43" y="44"/>
                    <a:pt x="64" y="83"/>
                    <a:pt x="74" y="125"/>
                  </a:cubicBezTo>
                  <a:cubicBezTo>
                    <a:pt x="79" y="130"/>
                    <a:pt x="85" y="133"/>
                    <a:pt x="90" y="137"/>
                  </a:cubicBezTo>
                  <a:cubicBezTo>
                    <a:pt x="80" y="94"/>
                    <a:pt x="59" y="55"/>
                    <a:pt x="28" y="24"/>
                  </a:cubicBezTo>
                  <a:cubicBezTo>
                    <a:pt x="19" y="15"/>
                    <a:pt x="10" y="7"/>
                    <a:pt x="0" y="0"/>
                  </a:cubicBezTo>
                </a:path>
              </a:pathLst>
            </a:custGeom>
            <a:solidFill>
              <a:srgbClr val="0F8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8" name="Freeform 297"/>
            <p:cNvSpPr/>
            <p:nvPr/>
          </p:nvSpPr>
          <p:spPr bwMode="auto">
            <a:xfrm>
              <a:off x="4889501" y="3900488"/>
              <a:ext cx="1989138" cy="2995613"/>
            </a:xfrm>
            <a:custGeom>
              <a:avLst/>
              <a:gdLst>
                <a:gd name="T0" fmla="*/ 468 w 470"/>
                <a:gd name="T1" fmla="*/ 233 h 705"/>
                <a:gd name="T2" fmla="*/ 399 w 470"/>
                <a:gd name="T3" fmla="*/ 69 h 705"/>
                <a:gd name="T4" fmla="*/ 237 w 470"/>
                <a:gd name="T5" fmla="*/ 0 h 705"/>
                <a:gd name="T6" fmla="*/ 236 w 470"/>
                <a:gd name="T7" fmla="*/ 0 h 705"/>
                <a:gd name="T8" fmla="*/ 74 w 470"/>
                <a:gd name="T9" fmla="*/ 68 h 705"/>
                <a:gd name="T10" fmla="*/ 4 w 470"/>
                <a:gd name="T11" fmla="*/ 230 h 705"/>
                <a:gd name="T12" fmla="*/ 58 w 470"/>
                <a:gd name="T13" fmla="*/ 392 h 705"/>
                <a:gd name="T14" fmla="*/ 93 w 470"/>
                <a:gd name="T15" fmla="*/ 455 h 705"/>
                <a:gd name="T16" fmla="*/ 106 w 470"/>
                <a:gd name="T17" fmla="*/ 488 h 705"/>
                <a:gd name="T18" fmla="*/ 105 w 470"/>
                <a:gd name="T19" fmla="*/ 569 h 705"/>
                <a:gd name="T20" fmla="*/ 105 w 470"/>
                <a:gd name="T21" fmla="*/ 581 h 705"/>
                <a:gd name="T22" fmla="*/ 105 w 470"/>
                <a:gd name="T23" fmla="*/ 610 h 705"/>
                <a:gd name="T24" fmla="*/ 105 w 470"/>
                <a:gd name="T25" fmla="*/ 641 h 705"/>
                <a:gd name="T26" fmla="*/ 105 w 470"/>
                <a:gd name="T27" fmla="*/ 642 h 705"/>
                <a:gd name="T28" fmla="*/ 105 w 470"/>
                <a:gd name="T29" fmla="*/ 652 h 705"/>
                <a:gd name="T30" fmla="*/ 125 w 470"/>
                <a:gd name="T31" fmla="*/ 678 h 705"/>
                <a:gd name="T32" fmla="*/ 235 w 470"/>
                <a:gd name="T33" fmla="*/ 704 h 705"/>
                <a:gd name="T34" fmla="*/ 241 w 470"/>
                <a:gd name="T35" fmla="*/ 705 h 705"/>
                <a:gd name="T36" fmla="*/ 248 w 470"/>
                <a:gd name="T37" fmla="*/ 704 h 705"/>
                <a:gd name="T38" fmla="*/ 342 w 470"/>
                <a:gd name="T39" fmla="*/ 679 h 705"/>
                <a:gd name="T40" fmla="*/ 362 w 470"/>
                <a:gd name="T41" fmla="*/ 654 h 705"/>
                <a:gd name="T42" fmla="*/ 362 w 470"/>
                <a:gd name="T43" fmla="*/ 588 h 705"/>
                <a:gd name="T44" fmla="*/ 362 w 470"/>
                <a:gd name="T45" fmla="*/ 554 h 705"/>
                <a:gd name="T46" fmla="*/ 362 w 470"/>
                <a:gd name="T47" fmla="*/ 528 h 705"/>
                <a:gd name="T48" fmla="*/ 363 w 470"/>
                <a:gd name="T49" fmla="*/ 493 h 705"/>
                <a:gd name="T50" fmla="*/ 363 w 470"/>
                <a:gd name="T51" fmla="*/ 493 h 705"/>
                <a:gd name="T52" fmla="*/ 363 w 470"/>
                <a:gd name="T53" fmla="*/ 490 h 705"/>
                <a:gd name="T54" fmla="*/ 376 w 470"/>
                <a:gd name="T55" fmla="*/ 456 h 705"/>
                <a:gd name="T56" fmla="*/ 412 w 470"/>
                <a:gd name="T57" fmla="*/ 394 h 705"/>
                <a:gd name="T58" fmla="*/ 468 w 470"/>
                <a:gd name="T59" fmla="*/ 233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0" h="705">
                  <a:moveTo>
                    <a:pt x="468" y="233"/>
                  </a:moveTo>
                  <a:cubicBezTo>
                    <a:pt x="466" y="170"/>
                    <a:pt x="441" y="112"/>
                    <a:pt x="399" y="69"/>
                  </a:cubicBezTo>
                  <a:cubicBezTo>
                    <a:pt x="356" y="25"/>
                    <a:pt x="299" y="0"/>
                    <a:pt x="237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174" y="0"/>
                    <a:pt x="117" y="24"/>
                    <a:pt x="74" y="68"/>
                  </a:cubicBezTo>
                  <a:cubicBezTo>
                    <a:pt x="32" y="110"/>
                    <a:pt x="7" y="168"/>
                    <a:pt x="4" y="230"/>
                  </a:cubicBezTo>
                  <a:cubicBezTo>
                    <a:pt x="0" y="303"/>
                    <a:pt x="31" y="350"/>
                    <a:pt x="58" y="392"/>
                  </a:cubicBezTo>
                  <a:cubicBezTo>
                    <a:pt x="71" y="413"/>
                    <a:pt x="84" y="432"/>
                    <a:pt x="93" y="455"/>
                  </a:cubicBezTo>
                  <a:cubicBezTo>
                    <a:pt x="97" y="465"/>
                    <a:pt x="101" y="476"/>
                    <a:pt x="106" y="488"/>
                  </a:cubicBezTo>
                  <a:cubicBezTo>
                    <a:pt x="105" y="569"/>
                    <a:pt x="105" y="569"/>
                    <a:pt x="105" y="569"/>
                  </a:cubicBezTo>
                  <a:cubicBezTo>
                    <a:pt x="105" y="581"/>
                    <a:pt x="105" y="581"/>
                    <a:pt x="105" y="581"/>
                  </a:cubicBezTo>
                  <a:cubicBezTo>
                    <a:pt x="105" y="610"/>
                    <a:pt x="105" y="610"/>
                    <a:pt x="105" y="610"/>
                  </a:cubicBezTo>
                  <a:cubicBezTo>
                    <a:pt x="105" y="641"/>
                    <a:pt x="105" y="641"/>
                    <a:pt x="105" y="641"/>
                  </a:cubicBezTo>
                  <a:cubicBezTo>
                    <a:pt x="105" y="642"/>
                    <a:pt x="105" y="642"/>
                    <a:pt x="105" y="642"/>
                  </a:cubicBezTo>
                  <a:cubicBezTo>
                    <a:pt x="105" y="652"/>
                    <a:pt x="105" y="652"/>
                    <a:pt x="105" y="652"/>
                  </a:cubicBezTo>
                  <a:cubicBezTo>
                    <a:pt x="105" y="665"/>
                    <a:pt x="113" y="675"/>
                    <a:pt x="125" y="678"/>
                  </a:cubicBezTo>
                  <a:cubicBezTo>
                    <a:pt x="235" y="704"/>
                    <a:pt x="235" y="704"/>
                    <a:pt x="235" y="704"/>
                  </a:cubicBezTo>
                  <a:cubicBezTo>
                    <a:pt x="237" y="704"/>
                    <a:pt x="239" y="705"/>
                    <a:pt x="241" y="705"/>
                  </a:cubicBezTo>
                  <a:cubicBezTo>
                    <a:pt x="243" y="705"/>
                    <a:pt x="245" y="704"/>
                    <a:pt x="248" y="704"/>
                  </a:cubicBezTo>
                  <a:cubicBezTo>
                    <a:pt x="342" y="679"/>
                    <a:pt x="342" y="679"/>
                    <a:pt x="342" y="679"/>
                  </a:cubicBezTo>
                  <a:cubicBezTo>
                    <a:pt x="353" y="676"/>
                    <a:pt x="361" y="666"/>
                    <a:pt x="362" y="654"/>
                  </a:cubicBezTo>
                  <a:cubicBezTo>
                    <a:pt x="362" y="588"/>
                    <a:pt x="362" y="588"/>
                    <a:pt x="362" y="588"/>
                  </a:cubicBezTo>
                  <a:cubicBezTo>
                    <a:pt x="362" y="554"/>
                    <a:pt x="362" y="554"/>
                    <a:pt x="362" y="554"/>
                  </a:cubicBezTo>
                  <a:cubicBezTo>
                    <a:pt x="362" y="528"/>
                    <a:pt x="362" y="528"/>
                    <a:pt x="362" y="528"/>
                  </a:cubicBezTo>
                  <a:cubicBezTo>
                    <a:pt x="363" y="493"/>
                    <a:pt x="363" y="493"/>
                    <a:pt x="363" y="493"/>
                  </a:cubicBezTo>
                  <a:cubicBezTo>
                    <a:pt x="363" y="493"/>
                    <a:pt x="363" y="493"/>
                    <a:pt x="363" y="493"/>
                  </a:cubicBezTo>
                  <a:cubicBezTo>
                    <a:pt x="363" y="490"/>
                    <a:pt x="363" y="490"/>
                    <a:pt x="363" y="490"/>
                  </a:cubicBezTo>
                  <a:cubicBezTo>
                    <a:pt x="366" y="480"/>
                    <a:pt x="371" y="469"/>
                    <a:pt x="376" y="456"/>
                  </a:cubicBezTo>
                  <a:cubicBezTo>
                    <a:pt x="385" y="434"/>
                    <a:pt x="398" y="415"/>
                    <a:pt x="412" y="394"/>
                  </a:cubicBezTo>
                  <a:cubicBezTo>
                    <a:pt x="439" y="353"/>
                    <a:pt x="470" y="306"/>
                    <a:pt x="468" y="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9" name="Freeform 298"/>
            <p:cNvSpPr/>
            <p:nvPr/>
          </p:nvSpPr>
          <p:spPr bwMode="auto">
            <a:xfrm>
              <a:off x="4994276" y="4006850"/>
              <a:ext cx="1779588" cy="2493963"/>
            </a:xfrm>
            <a:custGeom>
              <a:avLst/>
              <a:gdLst>
                <a:gd name="T0" fmla="*/ 417 w 420"/>
                <a:gd name="T1" fmla="*/ 208 h 587"/>
                <a:gd name="T2" fmla="*/ 212 w 420"/>
                <a:gd name="T3" fmla="*/ 1 h 587"/>
                <a:gd name="T4" fmla="*/ 5 w 420"/>
                <a:gd name="T5" fmla="*/ 206 h 587"/>
                <a:gd name="T6" fmla="*/ 92 w 420"/>
                <a:gd name="T7" fmla="*/ 420 h 587"/>
                <a:gd name="T8" fmla="*/ 208 w 420"/>
                <a:gd name="T9" fmla="*/ 587 h 587"/>
                <a:gd name="T10" fmla="*/ 326 w 420"/>
                <a:gd name="T11" fmla="*/ 422 h 587"/>
                <a:gd name="T12" fmla="*/ 417 w 420"/>
                <a:gd name="T13" fmla="*/ 208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" h="587">
                  <a:moveTo>
                    <a:pt x="417" y="208"/>
                  </a:moveTo>
                  <a:cubicBezTo>
                    <a:pt x="413" y="95"/>
                    <a:pt x="326" y="2"/>
                    <a:pt x="212" y="1"/>
                  </a:cubicBezTo>
                  <a:cubicBezTo>
                    <a:pt x="98" y="0"/>
                    <a:pt x="10" y="92"/>
                    <a:pt x="5" y="206"/>
                  </a:cubicBezTo>
                  <a:cubicBezTo>
                    <a:pt x="0" y="305"/>
                    <a:pt x="64" y="348"/>
                    <a:pt x="92" y="420"/>
                  </a:cubicBezTo>
                  <a:cubicBezTo>
                    <a:pt x="137" y="536"/>
                    <a:pt x="144" y="587"/>
                    <a:pt x="208" y="587"/>
                  </a:cubicBezTo>
                  <a:cubicBezTo>
                    <a:pt x="273" y="587"/>
                    <a:pt x="280" y="537"/>
                    <a:pt x="326" y="422"/>
                  </a:cubicBezTo>
                  <a:cubicBezTo>
                    <a:pt x="355" y="350"/>
                    <a:pt x="420" y="307"/>
                    <a:pt x="417" y="208"/>
                  </a:cubicBezTo>
                </a:path>
              </a:pathLst>
            </a:cu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0" name="Freeform 299"/>
            <p:cNvSpPr/>
            <p:nvPr/>
          </p:nvSpPr>
          <p:spPr bwMode="auto">
            <a:xfrm>
              <a:off x="5100638" y="4270375"/>
              <a:ext cx="677863" cy="717550"/>
            </a:xfrm>
            <a:custGeom>
              <a:avLst/>
              <a:gdLst>
                <a:gd name="T0" fmla="*/ 107 w 160"/>
                <a:gd name="T1" fmla="*/ 0 h 169"/>
                <a:gd name="T2" fmla="*/ 30 w 160"/>
                <a:gd name="T3" fmla="*/ 51 h 169"/>
                <a:gd name="T4" fmla="*/ 28 w 160"/>
                <a:gd name="T5" fmla="*/ 162 h 169"/>
                <a:gd name="T6" fmla="*/ 52 w 160"/>
                <a:gd name="T7" fmla="*/ 169 h 169"/>
                <a:gd name="T8" fmla="*/ 130 w 160"/>
                <a:gd name="T9" fmla="*/ 118 h 169"/>
                <a:gd name="T10" fmla="*/ 132 w 160"/>
                <a:gd name="T11" fmla="*/ 7 h 169"/>
                <a:gd name="T12" fmla="*/ 107 w 160"/>
                <a:gd name="T13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169">
                  <a:moveTo>
                    <a:pt x="107" y="0"/>
                  </a:moveTo>
                  <a:cubicBezTo>
                    <a:pt x="82" y="0"/>
                    <a:pt x="51" y="19"/>
                    <a:pt x="30" y="51"/>
                  </a:cubicBezTo>
                  <a:cubicBezTo>
                    <a:pt x="1" y="93"/>
                    <a:pt x="0" y="143"/>
                    <a:pt x="28" y="162"/>
                  </a:cubicBezTo>
                  <a:cubicBezTo>
                    <a:pt x="35" y="167"/>
                    <a:pt x="43" y="169"/>
                    <a:pt x="52" y="169"/>
                  </a:cubicBezTo>
                  <a:cubicBezTo>
                    <a:pt x="78" y="169"/>
                    <a:pt x="109" y="150"/>
                    <a:pt x="130" y="118"/>
                  </a:cubicBezTo>
                  <a:cubicBezTo>
                    <a:pt x="159" y="76"/>
                    <a:pt x="160" y="26"/>
                    <a:pt x="132" y="7"/>
                  </a:cubicBezTo>
                  <a:cubicBezTo>
                    <a:pt x="125" y="2"/>
                    <a:pt x="116" y="0"/>
                    <a:pt x="107" y="0"/>
                  </a:cubicBezTo>
                </a:path>
              </a:pathLst>
            </a:custGeom>
            <a:solidFill>
              <a:srgbClr val="1BCB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1" name="Freeform 300"/>
            <p:cNvSpPr/>
            <p:nvPr/>
          </p:nvSpPr>
          <p:spPr bwMode="auto">
            <a:xfrm>
              <a:off x="5443538" y="5948363"/>
              <a:ext cx="873125" cy="836613"/>
            </a:xfrm>
            <a:custGeom>
              <a:avLst/>
              <a:gdLst>
                <a:gd name="T0" fmla="*/ 3 w 550"/>
                <a:gd name="T1" fmla="*/ 0 h 527"/>
                <a:gd name="T2" fmla="*/ 0 w 550"/>
                <a:gd name="T3" fmla="*/ 458 h 527"/>
                <a:gd name="T4" fmla="*/ 294 w 550"/>
                <a:gd name="T5" fmla="*/ 527 h 527"/>
                <a:gd name="T6" fmla="*/ 544 w 550"/>
                <a:gd name="T7" fmla="*/ 460 h 527"/>
                <a:gd name="T8" fmla="*/ 550 w 550"/>
                <a:gd name="T9" fmla="*/ 5 h 527"/>
                <a:gd name="T10" fmla="*/ 3 w 550"/>
                <a:gd name="T11" fmla="*/ 0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0" h="527">
                  <a:moveTo>
                    <a:pt x="3" y="0"/>
                  </a:moveTo>
                  <a:lnTo>
                    <a:pt x="0" y="458"/>
                  </a:lnTo>
                  <a:lnTo>
                    <a:pt x="294" y="527"/>
                  </a:lnTo>
                  <a:lnTo>
                    <a:pt x="544" y="460"/>
                  </a:lnTo>
                  <a:lnTo>
                    <a:pt x="55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2" name="Freeform 301"/>
            <p:cNvSpPr/>
            <p:nvPr/>
          </p:nvSpPr>
          <p:spPr bwMode="auto">
            <a:xfrm>
              <a:off x="5443538" y="6254750"/>
              <a:ext cx="868363" cy="373063"/>
            </a:xfrm>
            <a:custGeom>
              <a:avLst/>
              <a:gdLst>
                <a:gd name="T0" fmla="*/ 0 w 547"/>
                <a:gd name="T1" fmla="*/ 142 h 235"/>
                <a:gd name="T2" fmla="*/ 0 w 547"/>
                <a:gd name="T3" fmla="*/ 235 h 235"/>
                <a:gd name="T4" fmla="*/ 547 w 547"/>
                <a:gd name="T5" fmla="*/ 91 h 235"/>
                <a:gd name="T6" fmla="*/ 547 w 547"/>
                <a:gd name="T7" fmla="*/ 0 h 235"/>
                <a:gd name="T8" fmla="*/ 0 w 547"/>
                <a:gd name="T9" fmla="*/ 142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235">
                  <a:moveTo>
                    <a:pt x="0" y="142"/>
                  </a:moveTo>
                  <a:lnTo>
                    <a:pt x="0" y="235"/>
                  </a:lnTo>
                  <a:lnTo>
                    <a:pt x="547" y="91"/>
                  </a:lnTo>
                  <a:lnTo>
                    <a:pt x="547" y="0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3" name="Freeform 302"/>
            <p:cNvSpPr/>
            <p:nvPr/>
          </p:nvSpPr>
          <p:spPr bwMode="auto">
            <a:xfrm>
              <a:off x="5443538" y="5994400"/>
              <a:ext cx="868363" cy="374650"/>
            </a:xfrm>
            <a:custGeom>
              <a:avLst/>
              <a:gdLst>
                <a:gd name="T0" fmla="*/ 547 w 547"/>
                <a:gd name="T1" fmla="*/ 0 h 236"/>
                <a:gd name="T2" fmla="*/ 0 w 547"/>
                <a:gd name="T3" fmla="*/ 145 h 236"/>
                <a:gd name="T4" fmla="*/ 0 w 547"/>
                <a:gd name="T5" fmla="*/ 236 h 236"/>
                <a:gd name="T6" fmla="*/ 547 w 547"/>
                <a:gd name="T7" fmla="*/ 91 h 236"/>
                <a:gd name="T8" fmla="*/ 547 w 547"/>
                <a:gd name="T9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236">
                  <a:moveTo>
                    <a:pt x="547" y="0"/>
                  </a:moveTo>
                  <a:lnTo>
                    <a:pt x="0" y="145"/>
                  </a:lnTo>
                  <a:lnTo>
                    <a:pt x="0" y="236"/>
                  </a:lnTo>
                  <a:lnTo>
                    <a:pt x="547" y="91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" name="Freeform 303"/>
            <p:cNvSpPr>
              <a:spLocks noEditPoints="1"/>
            </p:cNvSpPr>
            <p:nvPr/>
          </p:nvSpPr>
          <p:spPr bwMode="auto">
            <a:xfrm>
              <a:off x="8937626" y="4270375"/>
              <a:ext cx="342900" cy="671513"/>
            </a:xfrm>
            <a:custGeom>
              <a:avLst/>
              <a:gdLst>
                <a:gd name="T0" fmla="*/ 54 w 81"/>
                <a:gd name="T1" fmla="*/ 104 h 158"/>
                <a:gd name="T2" fmla="*/ 59 w 81"/>
                <a:gd name="T3" fmla="*/ 120 h 158"/>
                <a:gd name="T4" fmla="*/ 69 w 81"/>
                <a:gd name="T5" fmla="*/ 153 h 158"/>
                <a:gd name="T6" fmla="*/ 81 w 81"/>
                <a:gd name="T7" fmla="*/ 158 h 158"/>
                <a:gd name="T8" fmla="*/ 75 w 81"/>
                <a:gd name="T9" fmla="*/ 136 h 158"/>
                <a:gd name="T10" fmla="*/ 70 w 81"/>
                <a:gd name="T11" fmla="*/ 122 h 158"/>
                <a:gd name="T12" fmla="*/ 54 w 81"/>
                <a:gd name="T13" fmla="*/ 104 h 158"/>
                <a:gd name="T14" fmla="*/ 0 w 81"/>
                <a:gd name="T15" fmla="*/ 0 h 158"/>
                <a:gd name="T16" fmla="*/ 13 w 81"/>
                <a:gd name="T17" fmla="*/ 16 h 158"/>
                <a:gd name="T18" fmla="*/ 12 w 81"/>
                <a:gd name="T19" fmla="*/ 12 h 158"/>
                <a:gd name="T20" fmla="*/ 0 w 81"/>
                <a:gd name="T21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58">
                  <a:moveTo>
                    <a:pt x="54" y="104"/>
                  </a:moveTo>
                  <a:cubicBezTo>
                    <a:pt x="55" y="109"/>
                    <a:pt x="57" y="115"/>
                    <a:pt x="59" y="120"/>
                  </a:cubicBezTo>
                  <a:cubicBezTo>
                    <a:pt x="62" y="131"/>
                    <a:pt x="65" y="142"/>
                    <a:pt x="69" y="153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79" y="151"/>
                    <a:pt x="77" y="143"/>
                    <a:pt x="75" y="136"/>
                  </a:cubicBezTo>
                  <a:cubicBezTo>
                    <a:pt x="73" y="131"/>
                    <a:pt x="72" y="127"/>
                    <a:pt x="70" y="122"/>
                  </a:cubicBezTo>
                  <a:cubicBezTo>
                    <a:pt x="64" y="116"/>
                    <a:pt x="59" y="110"/>
                    <a:pt x="54" y="104"/>
                  </a:cubicBezTo>
                  <a:moveTo>
                    <a:pt x="0" y="0"/>
                  </a:moveTo>
                  <a:cubicBezTo>
                    <a:pt x="5" y="6"/>
                    <a:pt x="9" y="11"/>
                    <a:pt x="13" y="16"/>
                  </a:cubicBezTo>
                  <a:cubicBezTo>
                    <a:pt x="13" y="15"/>
                    <a:pt x="12" y="13"/>
                    <a:pt x="12" y="12"/>
                  </a:cubicBezTo>
                  <a:cubicBezTo>
                    <a:pt x="8" y="8"/>
                    <a:pt x="4" y="4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5" name="Freeform 304"/>
            <p:cNvSpPr/>
            <p:nvPr/>
          </p:nvSpPr>
          <p:spPr bwMode="auto">
            <a:xfrm>
              <a:off x="8988426" y="4321175"/>
              <a:ext cx="244475" cy="466725"/>
            </a:xfrm>
            <a:custGeom>
              <a:avLst/>
              <a:gdLst>
                <a:gd name="T0" fmla="*/ 0 w 58"/>
                <a:gd name="T1" fmla="*/ 0 h 110"/>
                <a:gd name="T2" fmla="*/ 1 w 58"/>
                <a:gd name="T3" fmla="*/ 4 h 110"/>
                <a:gd name="T4" fmla="*/ 42 w 58"/>
                <a:gd name="T5" fmla="*/ 92 h 110"/>
                <a:gd name="T6" fmla="*/ 58 w 58"/>
                <a:gd name="T7" fmla="*/ 110 h 110"/>
                <a:gd name="T8" fmla="*/ 0 w 58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10">
                  <a:moveTo>
                    <a:pt x="0" y="0"/>
                  </a:moveTo>
                  <a:cubicBezTo>
                    <a:pt x="0" y="1"/>
                    <a:pt x="1" y="3"/>
                    <a:pt x="1" y="4"/>
                  </a:cubicBezTo>
                  <a:cubicBezTo>
                    <a:pt x="22" y="33"/>
                    <a:pt x="33" y="63"/>
                    <a:pt x="42" y="92"/>
                  </a:cubicBezTo>
                  <a:cubicBezTo>
                    <a:pt x="47" y="98"/>
                    <a:pt x="52" y="104"/>
                    <a:pt x="58" y="110"/>
                  </a:cubicBezTo>
                  <a:cubicBezTo>
                    <a:pt x="48" y="74"/>
                    <a:pt x="33" y="35"/>
                    <a:pt x="0" y="0"/>
                  </a:cubicBezTo>
                </a:path>
              </a:pathLst>
            </a:custGeom>
            <a:solidFill>
              <a:srgbClr val="0F8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6" name="Freeform 305"/>
            <p:cNvSpPr/>
            <p:nvPr/>
          </p:nvSpPr>
          <p:spPr bwMode="auto">
            <a:xfrm>
              <a:off x="9229726" y="4919663"/>
              <a:ext cx="101600" cy="161925"/>
            </a:xfrm>
            <a:custGeom>
              <a:avLst/>
              <a:gdLst>
                <a:gd name="T0" fmla="*/ 0 w 24"/>
                <a:gd name="T1" fmla="*/ 0 h 38"/>
                <a:gd name="T2" fmla="*/ 14 w 24"/>
                <a:gd name="T3" fmla="*/ 34 h 38"/>
                <a:gd name="T4" fmla="*/ 24 w 24"/>
                <a:gd name="T5" fmla="*/ 38 h 38"/>
                <a:gd name="T6" fmla="*/ 12 w 24"/>
                <a:gd name="T7" fmla="*/ 5 h 38"/>
                <a:gd name="T8" fmla="*/ 0 w 24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8">
                  <a:moveTo>
                    <a:pt x="0" y="0"/>
                  </a:moveTo>
                  <a:cubicBezTo>
                    <a:pt x="4" y="11"/>
                    <a:pt x="8" y="23"/>
                    <a:pt x="14" y="34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19" y="27"/>
                    <a:pt x="16" y="16"/>
                    <a:pt x="12" y="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7" name="Freeform 306"/>
            <p:cNvSpPr/>
            <p:nvPr/>
          </p:nvSpPr>
          <p:spPr bwMode="auto">
            <a:xfrm>
              <a:off x="9288463" y="5064125"/>
              <a:ext cx="131763" cy="182563"/>
            </a:xfrm>
            <a:custGeom>
              <a:avLst/>
              <a:gdLst>
                <a:gd name="T0" fmla="*/ 0 w 31"/>
                <a:gd name="T1" fmla="*/ 0 h 43"/>
                <a:gd name="T2" fmla="*/ 1 w 31"/>
                <a:gd name="T3" fmla="*/ 1 h 43"/>
                <a:gd name="T4" fmla="*/ 18 w 31"/>
                <a:gd name="T5" fmla="*/ 32 h 43"/>
                <a:gd name="T6" fmla="*/ 20 w 31"/>
                <a:gd name="T7" fmla="*/ 34 h 43"/>
                <a:gd name="T8" fmla="*/ 20 w 31"/>
                <a:gd name="T9" fmla="*/ 34 h 43"/>
                <a:gd name="T10" fmla="*/ 31 w 31"/>
                <a:gd name="T11" fmla="*/ 43 h 43"/>
                <a:gd name="T12" fmla="*/ 17 w 31"/>
                <a:gd name="T13" fmla="*/ 17 h 43"/>
                <a:gd name="T14" fmla="*/ 10 w 31"/>
                <a:gd name="T15" fmla="*/ 4 h 43"/>
                <a:gd name="T16" fmla="*/ 0 w 31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3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7" y="12"/>
                    <a:pt x="13" y="23"/>
                    <a:pt x="18" y="32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27" y="36"/>
                    <a:pt x="22" y="26"/>
                    <a:pt x="17" y="17"/>
                  </a:cubicBezTo>
                  <a:cubicBezTo>
                    <a:pt x="14" y="12"/>
                    <a:pt x="12" y="8"/>
                    <a:pt x="10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C3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8" name="Freeform 307"/>
            <p:cNvSpPr/>
            <p:nvPr/>
          </p:nvSpPr>
          <p:spPr bwMode="auto">
            <a:xfrm>
              <a:off x="7764463" y="5821363"/>
              <a:ext cx="1731963" cy="760413"/>
            </a:xfrm>
            <a:custGeom>
              <a:avLst/>
              <a:gdLst>
                <a:gd name="T0" fmla="*/ 3 w 409"/>
                <a:gd name="T1" fmla="*/ 0 h 179"/>
                <a:gd name="T2" fmla="*/ 3 w 409"/>
                <a:gd name="T3" fmla="*/ 0 h 179"/>
                <a:gd name="T4" fmla="*/ 0 w 409"/>
                <a:gd name="T5" fmla="*/ 6 h 179"/>
                <a:gd name="T6" fmla="*/ 123 w 409"/>
                <a:gd name="T7" fmla="*/ 41 h 179"/>
                <a:gd name="T8" fmla="*/ 194 w 409"/>
                <a:gd name="T9" fmla="*/ 54 h 179"/>
                <a:gd name="T10" fmla="*/ 228 w 409"/>
                <a:gd name="T11" fmla="*/ 66 h 179"/>
                <a:gd name="T12" fmla="*/ 290 w 409"/>
                <a:gd name="T13" fmla="*/ 119 h 179"/>
                <a:gd name="T14" fmla="*/ 298 w 409"/>
                <a:gd name="T15" fmla="*/ 126 h 179"/>
                <a:gd name="T16" fmla="*/ 321 w 409"/>
                <a:gd name="T17" fmla="*/ 145 h 179"/>
                <a:gd name="T18" fmla="*/ 344 w 409"/>
                <a:gd name="T19" fmla="*/ 165 h 179"/>
                <a:gd name="T20" fmla="*/ 345 w 409"/>
                <a:gd name="T21" fmla="*/ 166 h 179"/>
                <a:gd name="T22" fmla="*/ 353 w 409"/>
                <a:gd name="T23" fmla="*/ 172 h 179"/>
                <a:gd name="T24" fmla="*/ 370 w 409"/>
                <a:gd name="T25" fmla="*/ 179 h 179"/>
                <a:gd name="T26" fmla="*/ 385 w 409"/>
                <a:gd name="T27" fmla="*/ 173 h 179"/>
                <a:gd name="T28" fmla="*/ 409 w 409"/>
                <a:gd name="T29" fmla="*/ 156 h 179"/>
                <a:gd name="T30" fmla="*/ 396 w 409"/>
                <a:gd name="T31" fmla="*/ 137 h 179"/>
                <a:gd name="T32" fmla="*/ 369 w 409"/>
                <a:gd name="T33" fmla="*/ 157 h 179"/>
                <a:gd name="T34" fmla="*/ 354 w 409"/>
                <a:gd name="T35" fmla="*/ 163 h 179"/>
                <a:gd name="T36" fmla="*/ 337 w 409"/>
                <a:gd name="T37" fmla="*/ 156 h 179"/>
                <a:gd name="T38" fmla="*/ 329 w 409"/>
                <a:gd name="T39" fmla="*/ 150 h 179"/>
                <a:gd name="T40" fmla="*/ 328 w 409"/>
                <a:gd name="T41" fmla="*/ 149 h 179"/>
                <a:gd name="T42" fmla="*/ 305 w 409"/>
                <a:gd name="T43" fmla="*/ 129 h 179"/>
                <a:gd name="T44" fmla="*/ 282 w 409"/>
                <a:gd name="T45" fmla="*/ 110 h 179"/>
                <a:gd name="T46" fmla="*/ 274 w 409"/>
                <a:gd name="T47" fmla="*/ 103 h 179"/>
                <a:gd name="T48" fmla="*/ 212 w 409"/>
                <a:gd name="T49" fmla="*/ 50 h 179"/>
                <a:gd name="T50" fmla="*/ 178 w 409"/>
                <a:gd name="T51" fmla="*/ 38 h 179"/>
                <a:gd name="T52" fmla="*/ 107 w 409"/>
                <a:gd name="T53" fmla="*/ 25 h 179"/>
                <a:gd name="T54" fmla="*/ 3 w 409"/>
                <a:gd name="T5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9" h="179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1" y="4"/>
                    <a:pt x="0" y="6"/>
                  </a:cubicBezTo>
                  <a:cubicBezTo>
                    <a:pt x="42" y="31"/>
                    <a:pt x="85" y="36"/>
                    <a:pt x="123" y="41"/>
                  </a:cubicBezTo>
                  <a:cubicBezTo>
                    <a:pt x="148" y="44"/>
                    <a:pt x="171" y="47"/>
                    <a:pt x="194" y="54"/>
                  </a:cubicBezTo>
                  <a:cubicBezTo>
                    <a:pt x="207" y="59"/>
                    <a:pt x="218" y="63"/>
                    <a:pt x="228" y="66"/>
                  </a:cubicBezTo>
                  <a:cubicBezTo>
                    <a:pt x="290" y="119"/>
                    <a:pt x="290" y="119"/>
                    <a:pt x="290" y="119"/>
                  </a:cubicBezTo>
                  <a:cubicBezTo>
                    <a:pt x="298" y="126"/>
                    <a:pt x="298" y="126"/>
                    <a:pt x="298" y="126"/>
                  </a:cubicBezTo>
                  <a:cubicBezTo>
                    <a:pt x="321" y="145"/>
                    <a:pt x="321" y="145"/>
                    <a:pt x="321" y="145"/>
                  </a:cubicBezTo>
                  <a:cubicBezTo>
                    <a:pt x="344" y="165"/>
                    <a:pt x="344" y="165"/>
                    <a:pt x="344" y="165"/>
                  </a:cubicBezTo>
                  <a:cubicBezTo>
                    <a:pt x="345" y="166"/>
                    <a:pt x="345" y="166"/>
                    <a:pt x="345" y="166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77"/>
                    <a:pt x="364" y="179"/>
                    <a:pt x="370" y="179"/>
                  </a:cubicBezTo>
                  <a:cubicBezTo>
                    <a:pt x="375" y="179"/>
                    <a:pt x="381" y="177"/>
                    <a:pt x="385" y="173"/>
                  </a:cubicBezTo>
                  <a:cubicBezTo>
                    <a:pt x="409" y="156"/>
                    <a:pt x="409" y="156"/>
                    <a:pt x="409" y="156"/>
                  </a:cubicBezTo>
                  <a:cubicBezTo>
                    <a:pt x="404" y="150"/>
                    <a:pt x="400" y="143"/>
                    <a:pt x="396" y="137"/>
                  </a:cubicBezTo>
                  <a:cubicBezTo>
                    <a:pt x="369" y="157"/>
                    <a:pt x="369" y="157"/>
                    <a:pt x="369" y="157"/>
                  </a:cubicBezTo>
                  <a:cubicBezTo>
                    <a:pt x="365" y="161"/>
                    <a:pt x="359" y="163"/>
                    <a:pt x="354" y="163"/>
                  </a:cubicBezTo>
                  <a:cubicBezTo>
                    <a:pt x="348" y="163"/>
                    <a:pt x="342" y="161"/>
                    <a:pt x="337" y="156"/>
                  </a:cubicBezTo>
                  <a:cubicBezTo>
                    <a:pt x="329" y="150"/>
                    <a:pt x="329" y="150"/>
                    <a:pt x="329" y="150"/>
                  </a:cubicBezTo>
                  <a:cubicBezTo>
                    <a:pt x="328" y="149"/>
                    <a:pt x="328" y="149"/>
                    <a:pt x="328" y="149"/>
                  </a:cubicBezTo>
                  <a:cubicBezTo>
                    <a:pt x="305" y="129"/>
                    <a:pt x="305" y="129"/>
                    <a:pt x="305" y="129"/>
                  </a:cubicBezTo>
                  <a:cubicBezTo>
                    <a:pt x="282" y="110"/>
                    <a:pt x="282" y="110"/>
                    <a:pt x="282" y="110"/>
                  </a:cubicBezTo>
                  <a:cubicBezTo>
                    <a:pt x="274" y="103"/>
                    <a:pt x="274" y="103"/>
                    <a:pt x="274" y="103"/>
                  </a:cubicBezTo>
                  <a:cubicBezTo>
                    <a:pt x="212" y="50"/>
                    <a:pt x="212" y="50"/>
                    <a:pt x="212" y="50"/>
                  </a:cubicBezTo>
                  <a:cubicBezTo>
                    <a:pt x="202" y="47"/>
                    <a:pt x="191" y="43"/>
                    <a:pt x="178" y="38"/>
                  </a:cubicBezTo>
                  <a:cubicBezTo>
                    <a:pt x="155" y="31"/>
                    <a:pt x="132" y="28"/>
                    <a:pt x="107" y="25"/>
                  </a:cubicBezTo>
                  <a:cubicBezTo>
                    <a:pt x="74" y="21"/>
                    <a:pt x="39" y="17"/>
                    <a:pt x="3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9" name="Freeform 308"/>
            <p:cNvSpPr/>
            <p:nvPr/>
          </p:nvSpPr>
          <p:spPr bwMode="auto">
            <a:xfrm>
              <a:off x="7693026" y="5778500"/>
              <a:ext cx="84138" cy="68263"/>
            </a:xfrm>
            <a:custGeom>
              <a:avLst/>
              <a:gdLst>
                <a:gd name="T0" fmla="*/ 1 w 20"/>
                <a:gd name="T1" fmla="*/ 0 h 16"/>
                <a:gd name="T2" fmla="*/ 0 w 20"/>
                <a:gd name="T3" fmla="*/ 5 h 16"/>
                <a:gd name="T4" fmla="*/ 17 w 20"/>
                <a:gd name="T5" fmla="*/ 16 h 16"/>
                <a:gd name="T6" fmla="*/ 20 w 20"/>
                <a:gd name="T7" fmla="*/ 10 h 16"/>
                <a:gd name="T8" fmla="*/ 20 w 20"/>
                <a:gd name="T9" fmla="*/ 10 h 16"/>
                <a:gd name="T10" fmla="*/ 1 w 20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6">
                  <a:moveTo>
                    <a:pt x="1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6" y="9"/>
                    <a:pt x="11" y="12"/>
                    <a:pt x="17" y="16"/>
                  </a:cubicBezTo>
                  <a:cubicBezTo>
                    <a:pt x="18" y="14"/>
                    <a:pt x="19" y="12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4" y="7"/>
                    <a:pt x="7" y="4"/>
                    <a:pt x="1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" name="Freeform 309"/>
            <p:cNvSpPr/>
            <p:nvPr/>
          </p:nvSpPr>
          <p:spPr bwMode="auto">
            <a:xfrm>
              <a:off x="7543801" y="5664200"/>
              <a:ext cx="152400" cy="134938"/>
            </a:xfrm>
            <a:custGeom>
              <a:avLst/>
              <a:gdLst>
                <a:gd name="T0" fmla="*/ 0 w 36"/>
                <a:gd name="T1" fmla="*/ 0 h 32"/>
                <a:gd name="T2" fmla="*/ 16 w 36"/>
                <a:gd name="T3" fmla="*/ 15 h 32"/>
                <a:gd name="T4" fmla="*/ 35 w 36"/>
                <a:gd name="T5" fmla="*/ 32 h 32"/>
                <a:gd name="T6" fmla="*/ 36 w 36"/>
                <a:gd name="T7" fmla="*/ 27 h 32"/>
                <a:gd name="T8" fmla="*/ 0 w 36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2">
                  <a:moveTo>
                    <a:pt x="0" y="0"/>
                  </a:moveTo>
                  <a:cubicBezTo>
                    <a:pt x="5" y="5"/>
                    <a:pt x="10" y="11"/>
                    <a:pt x="16" y="15"/>
                  </a:cubicBezTo>
                  <a:cubicBezTo>
                    <a:pt x="22" y="21"/>
                    <a:pt x="29" y="27"/>
                    <a:pt x="35" y="32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24" y="20"/>
                    <a:pt x="12" y="11"/>
                    <a:pt x="0" y="0"/>
                  </a:cubicBezTo>
                </a:path>
              </a:pathLst>
            </a:custGeom>
            <a:solidFill>
              <a:srgbClr val="2C3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1" name="Freeform 310"/>
            <p:cNvSpPr/>
            <p:nvPr/>
          </p:nvSpPr>
          <p:spPr bwMode="auto">
            <a:xfrm>
              <a:off x="9440863" y="6338888"/>
              <a:ext cx="144463" cy="144463"/>
            </a:xfrm>
            <a:custGeom>
              <a:avLst/>
              <a:gdLst>
                <a:gd name="T0" fmla="*/ 21 w 34"/>
                <a:gd name="T1" fmla="*/ 0 h 34"/>
                <a:gd name="T2" fmla="*/ 0 w 34"/>
                <a:gd name="T3" fmla="*/ 15 h 34"/>
                <a:gd name="T4" fmla="*/ 13 w 34"/>
                <a:gd name="T5" fmla="*/ 34 h 34"/>
                <a:gd name="T6" fmla="*/ 34 w 34"/>
                <a:gd name="T7" fmla="*/ 18 h 34"/>
                <a:gd name="T8" fmla="*/ 21 w 34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2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4" y="21"/>
                    <a:pt x="8" y="28"/>
                    <a:pt x="13" y="34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29" y="12"/>
                    <a:pt x="25" y="6"/>
                    <a:pt x="21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2" name="Freeform 311"/>
            <p:cNvSpPr/>
            <p:nvPr/>
          </p:nvSpPr>
          <p:spPr bwMode="auto">
            <a:xfrm>
              <a:off x="9529763" y="5684838"/>
              <a:ext cx="482600" cy="730250"/>
            </a:xfrm>
            <a:custGeom>
              <a:avLst/>
              <a:gdLst>
                <a:gd name="T0" fmla="*/ 92 w 114"/>
                <a:gd name="T1" fmla="*/ 0 h 172"/>
                <a:gd name="T2" fmla="*/ 93 w 114"/>
                <a:gd name="T3" fmla="*/ 23 h 172"/>
                <a:gd name="T4" fmla="*/ 51 w 114"/>
                <a:gd name="T5" fmla="*/ 112 h 172"/>
                <a:gd name="T6" fmla="*/ 43 w 114"/>
                <a:gd name="T7" fmla="*/ 121 h 172"/>
                <a:gd name="T8" fmla="*/ 0 w 114"/>
                <a:gd name="T9" fmla="*/ 154 h 172"/>
                <a:gd name="T10" fmla="*/ 13 w 114"/>
                <a:gd name="T11" fmla="*/ 172 h 172"/>
                <a:gd name="T12" fmla="*/ 59 w 114"/>
                <a:gd name="T13" fmla="*/ 137 h 172"/>
                <a:gd name="T14" fmla="*/ 67 w 114"/>
                <a:gd name="T15" fmla="*/ 128 h 172"/>
                <a:gd name="T16" fmla="*/ 109 w 114"/>
                <a:gd name="T17" fmla="*/ 39 h 172"/>
                <a:gd name="T18" fmla="*/ 102 w 114"/>
                <a:gd name="T19" fmla="*/ 8 h 172"/>
                <a:gd name="T20" fmla="*/ 92 w 114"/>
                <a:gd name="T2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172">
                  <a:moveTo>
                    <a:pt x="92" y="0"/>
                  </a:moveTo>
                  <a:cubicBezTo>
                    <a:pt x="96" y="7"/>
                    <a:pt x="96" y="16"/>
                    <a:pt x="93" y="23"/>
                  </a:cubicBezTo>
                  <a:cubicBezTo>
                    <a:pt x="51" y="112"/>
                    <a:pt x="51" y="112"/>
                    <a:pt x="51" y="112"/>
                  </a:cubicBezTo>
                  <a:cubicBezTo>
                    <a:pt x="49" y="115"/>
                    <a:pt x="46" y="119"/>
                    <a:pt x="43" y="121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4" y="160"/>
                    <a:pt x="8" y="166"/>
                    <a:pt x="13" y="172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2" y="135"/>
                    <a:pt x="65" y="131"/>
                    <a:pt x="67" y="128"/>
                  </a:cubicBezTo>
                  <a:cubicBezTo>
                    <a:pt x="109" y="39"/>
                    <a:pt x="109" y="39"/>
                    <a:pt x="109" y="39"/>
                  </a:cubicBezTo>
                  <a:cubicBezTo>
                    <a:pt x="114" y="29"/>
                    <a:pt x="111" y="16"/>
                    <a:pt x="102" y="8"/>
                  </a:cubicBezTo>
                  <a:cubicBezTo>
                    <a:pt x="92" y="0"/>
                    <a:pt x="92" y="0"/>
                    <a:pt x="92" y="0"/>
                  </a:cubicBezTo>
                </a:path>
              </a:pathLst>
            </a:custGeom>
            <a:solidFill>
              <a:srgbClr val="0F8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3" name="Freeform 312"/>
            <p:cNvSpPr/>
            <p:nvPr/>
          </p:nvSpPr>
          <p:spPr bwMode="auto">
            <a:xfrm>
              <a:off x="7183438" y="3930650"/>
              <a:ext cx="2762250" cy="2582863"/>
            </a:xfrm>
            <a:custGeom>
              <a:avLst/>
              <a:gdLst>
                <a:gd name="T0" fmla="*/ 640 w 652"/>
                <a:gd name="T1" fmla="*/ 405 h 608"/>
                <a:gd name="T2" fmla="*/ 590 w 652"/>
                <a:gd name="T3" fmla="*/ 363 h 608"/>
                <a:gd name="T4" fmla="*/ 590 w 652"/>
                <a:gd name="T5" fmla="*/ 363 h 608"/>
                <a:gd name="T6" fmla="*/ 564 w 652"/>
                <a:gd name="T7" fmla="*/ 341 h 608"/>
                <a:gd name="T8" fmla="*/ 544 w 652"/>
                <a:gd name="T9" fmla="*/ 324 h 608"/>
                <a:gd name="T10" fmla="*/ 517 w 652"/>
                <a:gd name="T11" fmla="*/ 301 h 608"/>
                <a:gd name="T12" fmla="*/ 517 w 652"/>
                <a:gd name="T13" fmla="*/ 301 h 608"/>
                <a:gd name="T14" fmla="*/ 515 w 652"/>
                <a:gd name="T15" fmla="*/ 299 h 608"/>
                <a:gd name="T16" fmla="*/ 498 w 652"/>
                <a:gd name="T17" fmla="*/ 268 h 608"/>
                <a:gd name="T18" fmla="*/ 473 w 652"/>
                <a:gd name="T19" fmla="*/ 200 h 608"/>
                <a:gd name="T20" fmla="*/ 385 w 652"/>
                <a:gd name="T21" fmla="*/ 53 h 608"/>
                <a:gd name="T22" fmla="*/ 233 w 652"/>
                <a:gd name="T23" fmla="*/ 0 h 608"/>
                <a:gd name="T24" fmla="*/ 59 w 652"/>
                <a:gd name="T25" fmla="*/ 81 h 608"/>
                <a:gd name="T26" fmla="*/ 6 w 652"/>
                <a:gd name="T27" fmla="*/ 249 h 608"/>
                <a:gd name="T28" fmla="*/ 85 w 652"/>
                <a:gd name="T29" fmla="*/ 407 h 608"/>
                <a:gd name="T30" fmla="*/ 244 w 652"/>
                <a:gd name="T31" fmla="*/ 470 h 608"/>
                <a:gd name="T32" fmla="*/ 315 w 652"/>
                <a:gd name="T33" fmla="*/ 483 h 608"/>
                <a:gd name="T34" fmla="*/ 349 w 652"/>
                <a:gd name="T35" fmla="*/ 495 h 608"/>
                <a:gd name="T36" fmla="*/ 411 w 652"/>
                <a:gd name="T37" fmla="*/ 548 h 608"/>
                <a:gd name="T38" fmla="*/ 419 w 652"/>
                <a:gd name="T39" fmla="*/ 555 h 608"/>
                <a:gd name="T40" fmla="*/ 442 w 652"/>
                <a:gd name="T41" fmla="*/ 574 h 608"/>
                <a:gd name="T42" fmla="*/ 465 w 652"/>
                <a:gd name="T43" fmla="*/ 594 h 608"/>
                <a:gd name="T44" fmla="*/ 466 w 652"/>
                <a:gd name="T45" fmla="*/ 595 h 608"/>
                <a:gd name="T46" fmla="*/ 474 w 652"/>
                <a:gd name="T47" fmla="*/ 601 h 608"/>
                <a:gd name="T48" fmla="*/ 491 w 652"/>
                <a:gd name="T49" fmla="*/ 608 h 608"/>
                <a:gd name="T50" fmla="*/ 506 w 652"/>
                <a:gd name="T51" fmla="*/ 602 h 608"/>
                <a:gd name="T52" fmla="*/ 597 w 652"/>
                <a:gd name="T53" fmla="*/ 534 h 608"/>
                <a:gd name="T54" fmla="*/ 605 w 652"/>
                <a:gd name="T55" fmla="*/ 525 h 608"/>
                <a:gd name="T56" fmla="*/ 647 w 652"/>
                <a:gd name="T57" fmla="*/ 436 h 608"/>
                <a:gd name="T58" fmla="*/ 640 w 652"/>
                <a:gd name="T59" fmla="*/ 405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2" h="608">
                  <a:moveTo>
                    <a:pt x="640" y="405"/>
                  </a:moveTo>
                  <a:cubicBezTo>
                    <a:pt x="590" y="363"/>
                    <a:pt x="590" y="363"/>
                    <a:pt x="590" y="363"/>
                  </a:cubicBezTo>
                  <a:cubicBezTo>
                    <a:pt x="590" y="363"/>
                    <a:pt x="590" y="363"/>
                    <a:pt x="590" y="363"/>
                  </a:cubicBezTo>
                  <a:cubicBezTo>
                    <a:pt x="564" y="341"/>
                    <a:pt x="564" y="341"/>
                    <a:pt x="564" y="341"/>
                  </a:cubicBezTo>
                  <a:cubicBezTo>
                    <a:pt x="544" y="324"/>
                    <a:pt x="544" y="324"/>
                    <a:pt x="544" y="324"/>
                  </a:cubicBezTo>
                  <a:cubicBezTo>
                    <a:pt x="517" y="301"/>
                    <a:pt x="517" y="301"/>
                    <a:pt x="517" y="301"/>
                  </a:cubicBezTo>
                  <a:cubicBezTo>
                    <a:pt x="517" y="301"/>
                    <a:pt x="517" y="301"/>
                    <a:pt x="517" y="301"/>
                  </a:cubicBezTo>
                  <a:cubicBezTo>
                    <a:pt x="515" y="299"/>
                    <a:pt x="515" y="299"/>
                    <a:pt x="515" y="299"/>
                  </a:cubicBezTo>
                  <a:cubicBezTo>
                    <a:pt x="510" y="290"/>
                    <a:pt x="504" y="279"/>
                    <a:pt x="498" y="268"/>
                  </a:cubicBezTo>
                  <a:cubicBezTo>
                    <a:pt x="486" y="247"/>
                    <a:pt x="480" y="224"/>
                    <a:pt x="473" y="200"/>
                  </a:cubicBezTo>
                  <a:cubicBezTo>
                    <a:pt x="459" y="152"/>
                    <a:pt x="443" y="98"/>
                    <a:pt x="385" y="53"/>
                  </a:cubicBezTo>
                  <a:cubicBezTo>
                    <a:pt x="341" y="19"/>
                    <a:pt x="287" y="0"/>
                    <a:pt x="233" y="0"/>
                  </a:cubicBezTo>
                  <a:cubicBezTo>
                    <a:pt x="166" y="0"/>
                    <a:pt x="102" y="30"/>
                    <a:pt x="59" y="81"/>
                  </a:cubicBezTo>
                  <a:cubicBezTo>
                    <a:pt x="19" y="128"/>
                    <a:pt x="0" y="188"/>
                    <a:pt x="6" y="249"/>
                  </a:cubicBezTo>
                  <a:cubicBezTo>
                    <a:pt x="11" y="309"/>
                    <a:pt x="39" y="365"/>
                    <a:pt x="85" y="407"/>
                  </a:cubicBezTo>
                  <a:cubicBezTo>
                    <a:pt x="139" y="457"/>
                    <a:pt x="195" y="464"/>
                    <a:pt x="244" y="470"/>
                  </a:cubicBezTo>
                  <a:cubicBezTo>
                    <a:pt x="269" y="473"/>
                    <a:pt x="292" y="476"/>
                    <a:pt x="315" y="483"/>
                  </a:cubicBezTo>
                  <a:cubicBezTo>
                    <a:pt x="328" y="488"/>
                    <a:pt x="339" y="492"/>
                    <a:pt x="349" y="495"/>
                  </a:cubicBezTo>
                  <a:cubicBezTo>
                    <a:pt x="411" y="548"/>
                    <a:pt x="411" y="548"/>
                    <a:pt x="411" y="548"/>
                  </a:cubicBezTo>
                  <a:cubicBezTo>
                    <a:pt x="419" y="555"/>
                    <a:pt x="419" y="555"/>
                    <a:pt x="419" y="555"/>
                  </a:cubicBezTo>
                  <a:cubicBezTo>
                    <a:pt x="442" y="574"/>
                    <a:pt x="442" y="574"/>
                    <a:pt x="442" y="574"/>
                  </a:cubicBezTo>
                  <a:cubicBezTo>
                    <a:pt x="465" y="594"/>
                    <a:pt x="465" y="594"/>
                    <a:pt x="465" y="594"/>
                  </a:cubicBezTo>
                  <a:cubicBezTo>
                    <a:pt x="466" y="595"/>
                    <a:pt x="466" y="595"/>
                    <a:pt x="466" y="595"/>
                  </a:cubicBezTo>
                  <a:cubicBezTo>
                    <a:pt x="474" y="601"/>
                    <a:pt x="474" y="601"/>
                    <a:pt x="474" y="601"/>
                  </a:cubicBezTo>
                  <a:cubicBezTo>
                    <a:pt x="479" y="606"/>
                    <a:pt x="485" y="608"/>
                    <a:pt x="491" y="608"/>
                  </a:cubicBezTo>
                  <a:cubicBezTo>
                    <a:pt x="496" y="608"/>
                    <a:pt x="502" y="606"/>
                    <a:pt x="506" y="602"/>
                  </a:cubicBezTo>
                  <a:cubicBezTo>
                    <a:pt x="597" y="534"/>
                    <a:pt x="597" y="534"/>
                    <a:pt x="597" y="534"/>
                  </a:cubicBezTo>
                  <a:cubicBezTo>
                    <a:pt x="600" y="532"/>
                    <a:pt x="603" y="528"/>
                    <a:pt x="605" y="525"/>
                  </a:cubicBezTo>
                  <a:cubicBezTo>
                    <a:pt x="647" y="436"/>
                    <a:pt x="647" y="436"/>
                    <a:pt x="647" y="436"/>
                  </a:cubicBezTo>
                  <a:cubicBezTo>
                    <a:pt x="652" y="426"/>
                    <a:pt x="649" y="413"/>
                    <a:pt x="640" y="4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4" name="Freeform 313"/>
            <p:cNvSpPr/>
            <p:nvPr/>
          </p:nvSpPr>
          <p:spPr bwMode="auto">
            <a:xfrm>
              <a:off x="7205663" y="3948113"/>
              <a:ext cx="2379663" cy="2217738"/>
            </a:xfrm>
            <a:custGeom>
              <a:avLst/>
              <a:gdLst>
                <a:gd name="T0" fmla="*/ 364 w 562"/>
                <a:gd name="T1" fmla="*/ 70 h 522"/>
                <a:gd name="T2" fmla="*/ 73 w 562"/>
                <a:gd name="T3" fmla="*/ 94 h 522"/>
                <a:gd name="T4" fmla="*/ 97 w 562"/>
                <a:gd name="T5" fmla="*/ 384 h 522"/>
                <a:gd name="T6" fmla="*/ 318 w 562"/>
                <a:gd name="T7" fmla="*/ 455 h 522"/>
                <a:gd name="T8" fmla="*/ 520 w 562"/>
                <a:gd name="T9" fmla="*/ 473 h 522"/>
                <a:gd name="T10" fmla="*/ 470 w 562"/>
                <a:gd name="T11" fmla="*/ 276 h 522"/>
                <a:gd name="T12" fmla="*/ 364 w 562"/>
                <a:gd name="T13" fmla="*/ 7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2" h="522">
                  <a:moveTo>
                    <a:pt x="364" y="70"/>
                  </a:moveTo>
                  <a:cubicBezTo>
                    <a:pt x="274" y="0"/>
                    <a:pt x="147" y="7"/>
                    <a:pt x="73" y="94"/>
                  </a:cubicBezTo>
                  <a:cubicBezTo>
                    <a:pt x="0" y="181"/>
                    <a:pt x="14" y="307"/>
                    <a:pt x="97" y="384"/>
                  </a:cubicBezTo>
                  <a:cubicBezTo>
                    <a:pt x="170" y="451"/>
                    <a:pt x="244" y="430"/>
                    <a:pt x="318" y="455"/>
                  </a:cubicBezTo>
                  <a:cubicBezTo>
                    <a:pt x="436" y="494"/>
                    <a:pt x="479" y="522"/>
                    <a:pt x="520" y="473"/>
                  </a:cubicBezTo>
                  <a:cubicBezTo>
                    <a:pt x="562" y="423"/>
                    <a:pt x="528" y="385"/>
                    <a:pt x="470" y="276"/>
                  </a:cubicBezTo>
                  <a:cubicBezTo>
                    <a:pt x="433" y="207"/>
                    <a:pt x="442" y="131"/>
                    <a:pt x="364" y="70"/>
                  </a:cubicBezTo>
                </a:path>
              </a:pathLst>
            </a:cu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5" name="Freeform 314"/>
            <p:cNvSpPr/>
            <p:nvPr/>
          </p:nvSpPr>
          <p:spPr bwMode="auto">
            <a:xfrm>
              <a:off x="7391401" y="4703763"/>
              <a:ext cx="614363" cy="777875"/>
            </a:xfrm>
            <a:custGeom>
              <a:avLst/>
              <a:gdLst>
                <a:gd name="T0" fmla="*/ 58 w 145"/>
                <a:gd name="T1" fmla="*/ 0 h 183"/>
                <a:gd name="T2" fmla="*/ 46 w 145"/>
                <a:gd name="T3" fmla="*/ 2 h 183"/>
                <a:gd name="T4" fmla="*/ 14 w 145"/>
                <a:gd name="T5" fmla="*/ 108 h 183"/>
                <a:gd name="T6" fmla="*/ 87 w 145"/>
                <a:gd name="T7" fmla="*/ 183 h 183"/>
                <a:gd name="T8" fmla="*/ 98 w 145"/>
                <a:gd name="T9" fmla="*/ 181 h 183"/>
                <a:gd name="T10" fmla="*/ 130 w 145"/>
                <a:gd name="T11" fmla="*/ 74 h 183"/>
                <a:gd name="T12" fmla="*/ 58 w 145"/>
                <a:gd name="T13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83">
                  <a:moveTo>
                    <a:pt x="58" y="0"/>
                  </a:moveTo>
                  <a:cubicBezTo>
                    <a:pt x="54" y="0"/>
                    <a:pt x="50" y="1"/>
                    <a:pt x="46" y="2"/>
                  </a:cubicBezTo>
                  <a:cubicBezTo>
                    <a:pt x="14" y="11"/>
                    <a:pt x="0" y="59"/>
                    <a:pt x="14" y="108"/>
                  </a:cubicBezTo>
                  <a:cubicBezTo>
                    <a:pt x="27" y="152"/>
                    <a:pt x="58" y="183"/>
                    <a:pt x="87" y="183"/>
                  </a:cubicBezTo>
                  <a:cubicBezTo>
                    <a:pt x="91" y="183"/>
                    <a:pt x="94" y="182"/>
                    <a:pt x="98" y="181"/>
                  </a:cubicBezTo>
                  <a:cubicBezTo>
                    <a:pt x="130" y="172"/>
                    <a:pt x="145" y="124"/>
                    <a:pt x="130" y="74"/>
                  </a:cubicBezTo>
                  <a:cubicBezTo>
                    <a:pt x="118" y="31"/>
                    <a:pt x="87" y="0"/>
                    <a:pt x="58" y="0"/>
                  </a:cubicBezTo>
                </a:path>
              </a:pathLst>
            </a:custGeom>
            <a:solidFill>
              <a:srgbClr val="1BCB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6" name="Freeform 315"/>
            <p:cNvSpPr/>
            <p:nvPr/>
          </p:nvSpPr>
          <p:spPr bwMode="auto">
            <a:xfrm>
              <a:off x="8712201" y="5268913"/>
              <a:ext cx="1109663" cy="1130300"/>
            </a:xfrm>
            <a:custGeom>
              <a:avLst/>
              <a:gdLst>
                <a:gd name="T0" fmla="*/ 0 w 699"/>
                <a:gd name="T1" fmla="*/ 417 h 712"/>
                <a:gd name="T2" fmla="*/ 347 w 699"/>
                <a:gd name="T3" fmla="*/ 712 h 712"/>
                <a:gd name="T4" fmla="*/ 587 w 699"/>
                <a:gd name="T5" fmla="*/ 530 h 712"/>
                <a:gd name="T6" fmla="*/ 699 w 699"/>
                <a:gd name="T7" fmla="*/ 294 h 712"/>
                <a:gd name="T8" fmla="*/ 352 w 699"/>
                <a:gd name="T9" fmla="*/ 0 h 712"/>
                <a:gd name="T10" fmla="*/ 0 w 699"/>
                <a:gd name="T11" fmla="*/ 417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9" h="712">
                  <a:moveTo>
                    <a:pt x="0" y="417"/>
                  </a:moveTo>
                  <a:lnTo>
                    <a:pt x="347" y="712"/>
                  </a:lnTo>
                  <a:lnTo>
                    <a:pt x="587" y="530"/>
                  </a:lnTo>
                  <a:lnTo>
                    <a:pt x="699" y="294"/>
                  </a:lnTo>
                  <a:lnTo>
                    <a:pt x="352" y="0"/>
                  </a:lnTo>
                  <a:lnTo>
                    <a:pt x="0" y="417"/>
                  </a:lnTo>
                  <a:close/>
                </a:path>
              </a:pathLst>
            </a:custGeom>
            <a:solidFill>
              <a:srgbClr val="3B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7" name="Freeform 316"/>
            <p:cNvSpPr/>
            <p:nvPr/>
          </p:nvSpPr>
          <p:spPr bwMode="auto">
            <a:xfrm>
              <a:off x="9115426" y="5459413"/>
              <a:ext cx="495300" cy="909638"/>
            </a:xfrm>
            <a:custGeom>
              <a:avLst/>
              <a:gdLst>
                <a:gd name="T0" fmla="*/ 0 w 312"/>
                <a:gd name="T1" fmla="*/ 514 h 573"/>
                <a:gd name="T2" fmla="*/ 69 w 312"/>
                <a:gd name="T3" fmla="*/ 573 h 573"/>
                <a:gd name="T4" fmla="*/ 312 w 312"/>
                <a:gd name="T5" fmla="*/ 62 h 573"/>
                <a:gd name="T6" fmla="*/ 242 w 312"/>
                <a:gd name="T7" fmla="*/ 0 h 573"/>
                <a:gd name="T8" fmla="*/ 0 w 312"/>
                <a:gd name="T9" fmla="*/ 514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573">
                  <a:moveTo>
                    <a:pt x="0" y="514"/>
                  </a:moveTo>
                  <a:lnTo>
                    <a:pt x="69" y="573"/>
                  </a:lnTo>
                  <a:lnTo>
                    <a:pt x="312" y="62"/>
                  </a:lnTo>
                  <a:lnTo>
                    <a:pt x="242" y="0"/>
                  </a:lnTo>
                  <a:lnTo>
                    <a:pt x="0" y="514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8" name="Freeform 317"/>
            <p:cNvSpPr/>
            <p:nvPr/>
          </p:nvSpPr>
          <p:spPr bwMode="auto">
            <a:xfrm>
              <a:off x="8920183" y="5294313"/>
              <a:ext cx="495300" cy="909638"/>
            </a:xfrm>
            <a:custGeom>
              <a:avLst/>
              <a:gdLst>
                <a:gd name="T0" fmla="*/ 243 w 312"/>
                <a:gd name="T1" fmla="*/ 0 h 573"/>
                <a:gd name="T2" fmla="*/ 0 w 312"/>
                <a:gd name="T3" fmla="*/ 514 h 573"/>
                <a:gd name="T4" fmla="*/ 69 w 312"/>
                <a:gd name="T5" fmla="*/ 573 h 573"/>
                <a:gd name="T6" fmla="*/ 312 w 312"/>
                <a:gd name="T7" fmla="*/ 59 h 573"/>
                <a:gd name="T8" fmla="*/ 243 w 312"/>
                <a:gd name="T9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573">
                  <a:moveTo>
                    <a:pt x="243" y="0"/>
                  </a:moveTo>
                  <a:lnTo>
                    <a:pt x="0" y="514"/>
                  </a:lnTo>
                  <a:lnTo>
                    <a:pt x="69" y="573"/>
                  </a:lnTo>
                  <a:lnTo>
                    <a:pt x="312" y="59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9" name="Freeform 318"/>
            <p:cNvSpPr>
              <a:spLocks noEditPoints="1"/>
            </p:cNvSpPr>
            <p:nvPr/>
          </p:nvSpPr>
          <p:spPr bwMode="auto">
            <a:xfrm>
              <a:off x="11114088" y="4699000"/>
              <a:ext cx="203200" cy="815975"/>
            </a:xfrm>
            <a:custGeom>
              <a:avLst/>
              <a:gdLst>
                <a:gd name="T0" fmla="*/ 41 w 48"/>
                <a:gd name="T1" fmla="*/ 23 h 192"/>
                <a:gd name="T2" fmla="*/ 16 w 48"/>
                <a:gd name="T3" fmla="*/ 28 h 192"/>
                <a:gd name="T4" fmla="*/ 4 w 48"/>
                <a:gd name="T5" fmla="*/ 65 h 192"/>
                <a:gd name="T6" fmla="*/ 0 w 48"/>
                <a:gd name="T7" fmla="*/ 86 h 192"/>
                <a:gd name="T8" fmla="*/ 0 w 48"/>
                <a:gd name="T9" fmla="*/ 87 h 192"/>
                <a:gd name="T10" fmla="*/ 0 w 48"/>
                <a:gd name="T11" fmla="*/ 88 h 192"/>
                <a:gd name="T12" fmla="*/ 4 w 48"/>
                <a:gd name="T13" fmla="*/ 108 h 192"/>
                <a:gd name="T14" fmla="*/ 6 w 48"/>
                <a:gd name="T15" fmla="*/ 123 h 192"/>
                <a:gd name="T16" fmla="*/ 10 w 48"/>
                <a:gd name="T17" fmla="*/ 142 h 192"/>
                <a:gd name="T18" fmla="*/ 14 w 48"/>
                <a:gd name="T19" fmla="*/ 167 h 192"/>
                <a:gd name="T20" fmla="*/ 32 w 48"/>
                <a:gd name="T21" fmla="*/ 192 h 192"/>
                <a:gd name="T22" fmla="*/ 26 w 48"/>
                <a:gd name="T23" fmla="*/ 158 h 192"/>
                <a:gd name="T24" fmla="*/ 22 w 48"/>
                <a:gd name="T25" fmla="*/ 139 h 192"/>
                <a:gd name="T26" fmla="*/ 20 w 48"/>
                <a:gd name="T27" fmla="*/ 124 h 192"/>
                <a:gd name="T28" fmla="*/ 16 w 48"/>
                <a:gd name="T29" fmla="*/ 104 h 192"/>
                <a:gd name="T30" fmla="*/ 16 w 48"/>
                <a:gd name="T31" fmla="*/ 103 h 192"/>
                <a:gd name="T32" fmla="*/ 16 w 48"/>
                <a:gd name="T33" fmla="*/ 102 h 192"/>
                <a:gd name="T34" fmla="*/ 20 w 48"/>
                <a:gd name="T35" fmla="*/ 81 h 192"/>
                <a:gd name="T36" fmla="*/ 33 w 48"/>
                <a:gd name="T37" fmla="*/ 42 h 192"/>
                <a:gd name="T38" fmla="*/ 41 w 48"/>
                <a:gd name="T39" fmla="*/ 23 h 192"/>
                <a:gd name="T40" fmla="*/ 48 w 48"/>
                <a:gd name="T41" fmla="*/ 0 h 192"/>
                <a:gd name="T42" fmla="*/ 25 w 48"/>
                <a:gd name="T43" fmla="*/ 7 h 192"/>
                <a:gd name="T44" fmla="*/ 25 w 48"/>
                <a:gd name="T45" fmla="*/ 7 h 192"/>
                <a:gd name="T46" fmla="*/ 48 w 48"/>
                <a:gd name="T47" fmla="*/ 0 h 192"/>
                <a:gd name="T48" fmla="*/ 48 w 48"/>
                <a:gd name="T4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192">
                  <a:moveTo>
                    <a:pt x="41" y="23"/>
                  </a:moveTo>
                  <a:cubicBezTo>
                    <a:pt x="33" y="26"/>
                    <a:pt x="25" y="27"/>
                    <a:pt x="16" y="28"/>
                  </a:cubicBezTo>
                  <a:cubicBezTo>
                    <a:pt x="11" y="41"/>
                    <a:pt x="6" y="53"/>
                    <a:pt x="4" y="65"/>
                  </a:cubicBezTo>
                  <a:cubicBezTo>
                    <a:pt x="2" y="73"/>
                    <a:pt x="1" y="80"/>
                    <a:pt x="0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10" y="142"/>
                    <a:pt x="10" y="142"/>
                    <a:pt x="10" y="142"/>
                  </a:cubicBezTo>
                  <a:cubicBezTo>
                    <a:pt x="14" y="167"/>
                    <a:pt x="14" y="167"/>
                    <a:pt x="14" y="167"/>
                  </a:cubicBezTo>
                  <a:cubicBezTo>
                    <a:pt x="21" y="175"/>
                    <a:pt x="26" y="183"/>
                    <a:pt x="32" y="192"/>
                  </a:cubicBezTo>
                  <a:cubicBezTo>
                    <a:pt x="26" y="158"/>
                    <a:pt x="26" y="158"/>
                    <a:pt x="26" y="158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6" y="103"/>
                    <a:pt x="16" y="103"/>
                    <a:pt x="16" y="103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7" y="96"/>
                    <a:pt x="18" y="89"/>
                    <a:pt x="20" y="81"/>
                  </a:cubicBezTo>
                  <a:cubicBezTo>
                    <a:pt x="22" y="68"/>
                    <a:pt x="28" y="55"/>
                    <a:pt x="33" y="42"/>
                  </a:cubicBezTo>
                  <a:cubicBezTo>
                    <a:pt x="36" y="36"/>
                    <a:pt x="39" y="30"/>
                    <a:pt x="41" y="23"/>
                  </a:cubicBezTo>
                  <a:moveTo>
                    <a:pt x="48" y="0"/>
                  </a:moveTo>
                  <a:cubicBezTo>
                    <a:pt x="41" y="3"/>
                    <a:pt x="33" y="5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33" y="5"/>
                    <a:pt x="41" y="3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0" name="Freeform 319"/>
            <p:cNvSpPr/>
            <p:nvPr/>
          </p:nvSpPr>
          <p:spPr bwMode="auto">
            <a:xfrm>
              <a:off x="11180763" y="4699000"/>
              <a:ext cx="136525" cy="119063"/>
            </a:xfrm>
            <a:custGeom>
              <a:avLst/>
              <a:gdLst>
                <a:gd name="T0" fmla="*/ 32 w 32"/>
                <a:gd name="T1" fmla="*/ 0 h 28"/>
                <a:gd name="T2" fmla="*/ 9 w 32"/>
                <a:gd name="T3" fmla="*/ 7 h 28"/>
                <a:gd name="T4" fmla="*/ 1 w 32"/>
                <a:gd name="T5" fmla="*/ 26 h 28"/>
                <a:gd name="T6" fmla="*/ 0 w 32"/>
                <a:gd name="T7" fmla="*/ 28 h 28"/>
                <a:gd name="T8" fmla="*/ 25 w 32"/>
                <a:gd name="T9" fmla="*/ 23 h 28"/>
                <a:gd name="T10" fmla="*/ 32 w 32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8">
                  <a:moveTo>
                    <a:pt x="32" y="0"/>
                  </a:moveTo>
                  <a:cubicBezTo>
                    <a:pt x="25" y="3"/>
                    <a:pt x="17" y="5"/>
                    <a:pt x="9" y="7"/>
                  </a:cubicBezTo>
                  <a:cubicBezTo>
                    <a:pt x="7" y="13"/>
                    <a:pt x="4" y="20"/>
                    <a:pt x="1" y="26"/>
                  </a:cubicBezTo>
                  <a:cubicBezTo>
                    <a:pt x="1" y="27"/>
                    <a:pt x="1" y="28"/>
                    <a:pt x="0" y="28"/>
                  </a:cubicBezTo>
                  <a:cubicBezTo>
                    <a:pt x="9" y="27"/>
                    <a:pt x="17" y="26"/>
                    <a:pt x="25" y="23"/>
                  </a:cubicBezTo>
                  <a:cubicBezTo>
                    <a:pt x="28" y="16"/>
                    <a:pt x="30" y="8"/>
                    <a:pt x="32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1" name="Freeform 320"/>
            <p:cNvSpPr/>
            <p:nvPr/>
          </p:nvSpPr>
          <p:spPr bwMode="auto">
            <a:xfrm>
              <a:off x="11117263" y="4125913"/>
              <a:ext cx="220663" cy="603250"/>
            </a:xfrm>
            <a:custGeom>
              <a:avLst/>
              <a:gdLst>
                <a:gd name="T0" fmla="*/ 0 w 52"/>
                <a:gd name="T1" fmla="*/ 0 h 142"/>
                <a:gd name="T2" fmla="*/ 31 w 52"/>
                <a:gd name="T3" fmla="*/ 61 h 142"/>
                <a:gd name="T4" fmla="*/ 31 w 52"/>
                <a:gd name="T5" fmla="*/ 62 h 142"/>
                <a:gd name="T6" fmla="*/ 24 w 52"/>
                <a:gd name="T7" fmla="*/ 142 h 142"/>
                <a:gd name="T8" fmla="*/ 47 w 52"/>
                <a:gd name="T9" fmla="*/ 135 h 142"/>
                <a:gd name="T10" fmla="*/ 47 w 52"/>
                <a:gd name="T11" fmla="*/ 78 h 142"/>
                <a:gd name="T12" fmla="*/ 47 w 52"/>
                <a:gd name="T13" fmla="*/ 77 h 142"/>
                <a:gd name="T14" fmla="*/ 0 w 52"/>
                <a:gd name="T1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42">
                  <a:moveTo>
                    <a:pt x="0" y="0"/>
                  </a:moveTo>
                  <a:cubicBezTo>
                    <a:pt x="15" y="17"/>
                    <a:pt x="26" y="38"/>
                    <a:pt x="31" y="61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9" y="94"/>
                    <a:pt x="33" y="119"/>
                    <a:pt x="24" y="142"/>
                  </a:cubicBezTo>
                  <a:cubicBezTo>
                    <a:pt x="32" y="140"/>
                    <a:pt x="40" y="138"/>
                    <a:pt x="47" y="135"/>
                  </a:cubicBezTo>
                  <a:cubicBezTo>
                    <a:pt x="51" y="118"/>
                    <a:pt x="52" y="100"/>
                    <a:pt x="47" y="78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0" y="46"/>
                    <a:pt x="24" y="19"/>
                    <a:pt x="0" y="0"/>
                  </a:cubicBezTo>
                </a:path>
              </a:pathLst>
            </a:custGeom>
            <a:solidFill>
              <a:srgbClr val="0F8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2" name="Freeform 321"/>
            <p:cNvSpPr/>
            <p:nvPr/>
          </p:nvSpPr>
          <p:spPr bwMode="auto">
            <a:xfrm>
              <a:off x="11172826" y="5408613"/>
              <a:ext cx="80963" cy="161925"/>
            </a:xfrm>
            <a:custGeom>
              <a:avLst/>
              <a:gdLst>
                <a:gd name="T0" fmla="*/ 0 w 19"/>
                <a:gd name="T1" fmla="*/ 0 h 38"/>
                <a:gd name="T2" fmla="*/ 2 w 19"/>
                <a:gd name="T3" fmla="*/ 9 h 38"/>
                <a:gd name="T4" fmla="*/ 17 w 19"/>
                <a:gd name="T5" fmla="*/ 38 h 38"/>
                <a:gd name="T6" fmla="*/ 17 w 19"/>
                <a:gd name="T7" fmla="*/ 38 h 38"/>
                <a:gd name="T8" fmla="*/ 19 w 19"/>
                <a:gd name="T9" fmla="*/ 29 h 38"/>
                <a:gd name="T10" fmla="*/ 18 w 19"/>
                <a:gd name="T11" fmla="*/ 25 h 38"/>
                <a:gd name="T12" fmla="*/ 0 w 19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8">
                  <a:moveTo>
                    <a:pt x="0" y="0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8" y="18"/>
                    <a:pt x="13" y="28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9" y="36"/>
                    <a:pt x="19" y="32"/>
                    <a:pt x="19" y="2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2" y="16"/>
                    <a:pt x="7" y="8"/>
                    <a:pt x="0" y="0"/>
                  </a:cubicBezTo>
                </a:path>
              </a:pathLst>
            </a:custGeom>
            <a:solidFill>
              <a:srgbClr val="8E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3" name="Freeform 322"/>
            <p:cNvSpPr/>
            <p:nvPr/>
          </p:nvSpPr>
          <p:spPr bwMode="auto">
            <a:xfrm>
              <a:off x="11114088" y="5446713"/>
              <a:ext cx="130175" cy="187325"/>
            </a:xfrm>
            <a:custGeom>
              <a:avLst/>
              <a:gdLst>
                <a:gd name="T0" fmla="*/ 16 w 31"/>
                <a:gd name="T1" fmla="*/ 0 h 44"/>
                <a:gd name="T2" fmla="*/ 17 w 31"/>
                <a:gd name="T3" fmla="*/ 4 h 44"/>
                <a:gd name="T4" fmla="*/ 8 w 31"/>
                <a:gd name="T5" fmla="*/ 21 h 44"/>
                <a:gd name="T6" fmla="*/ 0 w 31"/>
                <a:gd name="T7" fmla="*/ 24 h 44"/>
                <a:gd name="T8" fmla="*/ 9 w 31"/>
                <a:gd name="T9" fmla="*/ 44 h 44"/>
                <a:gd name="T10" fmla="*/ 24 w 31"/>
                <a:gd name="T11" fmla="*/ 37 h 44"/>
                <a:gd name="T12" fmla="*/ 31 w 31"/>
                <a:gd name="T13" fmla="*/ 29 h 44"/>
                <a:gd name="T14" fmla="*/ 31 w 31"/>
                <a:gd name="T15" fmla="*/ 29 h 44"/>
                <a:gd name="T16" fmla="*/ 16 w 31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4">
                  <a:moveTo>
                    <a:pt x="16" y="0"/>
                  </a:moveTo>
                  <a:cubicBezTo>
                    <a:pt x="17" y="4"/>
                    <a:pt x="17" y="4"/>
                    <a:pt x="17" y="4"/>
                  </a:cubicBezTo>
                  <a:cubicBezTo>
                    <a:pt x="18" y="11"/>
                    <a:pt x="14" y="18"/>
                    <a:pt x="8" y="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31"/>
                    <a:pt x="6" y="37"/>
                    <a:pt x="9" y="44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7" y="35"/>
                    <a:pt x="30" y="32"/>
                    <a:pt x="31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27" y="19"/>
                    <a:pt x="22" y="9"/>
                    <a:pt x="16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4" name="Freeform 323"/>
            <p:cNvSpPr/>
            <p:nvPr/>
          </p:nvSpPr>
          <p:spPr bwMode="auto">
            <a:xfrm>
              <a:off x="11020426" y="5548313"/>
              <a:ext cx="131763" cy="131763"/>
            </a:xfrm>
            <a:custGeom>
              <a:avLst/>
              <a:gdLst>
                <a:gd name="T0" fmla="*/ 22 w 31"/>
                <a:gd name="T1" fmla="*/ 0 h 31"/>
                <a:gd name="T2" fmla="*/ 0 w 31"/>
                <a:gd name="T3" fmla="*/ 11 h 31"/>
                <a:gd name="T4" fmla="*/ 7 w 31"/>
                <a:gd name="T5" fmla="*/ 31 h 31"/>
                <a:gd name="T6" fmla="*/ 31 w 31"/>
                <a:gd name="T7" fmla="*/ 20 h 31"/>
                <a:gd name="T8" fmla="*/ 22 w 31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22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3" y="18"/>
                    <a:pt x="5" y="24"/>
                    <a:pt x="7" y="3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8" y="13"/>
                    <a:pt x="25" y="7"/>
                    <a:pt x="22" y="0"/>
                  </a:cubicBezTo>
                </a:path>
              </a:pathLst>
            </a:custGeom>
            <a:solidFill>
              <a:srgbClr val="0F8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5" name="Freeform 324"/>
            <p:cNvSpPr/>
            <p:nvPr/>
          </p:nvSpPr>
          <p:spPr bwMode="auto">
            <a:xfrm>
              <a:off x="10626726" y="5595938"/>
              <a:ext cx="423863" cy="114300"/>
            </a:xfrm>
            <a:custGeom>
              <a:avLst/>
              <a:gdLst>
                <a:gd name="T0" fmla="*/ 93 w 100"/>
                <a:gd name="T1" fmla="*/ 0 h 27"/>
                <a:gd name="T2" fmla="*/ 72 w 100"/>
                <a:gd name="T3" fmla="*/ 10 h 27"/>
                <a:gd name="T4" fmla="*/ 65 w 100"/>
                <a:gd name="T5" fmla="*/ 11 h 27"/>
                <a:gd name="T6" fmla="*/ 64 w 100"/>
                <a:gd name="T7" fmla="*/ 11 h 27"/>
                <a:gd name="T8" fmla="*/ 0 w 100"/>
                <a:gd name="T9" fmla="*/ 8 h 27"/>
                <a:gd name="T10" fmla="*/ 0 w 100"/>
                <a:gd name="T11" fmla="*/ 12 h 27"/>
                <a:gd name="T12" fmla="*/ 0 w 100"/>
                <a:gd name="T13" fmla="*/ 12 h 27"/>
                <a:gd name="T14" fmla="*/ 14 w 100"/>
                <a:gd name="T15" fmla="*/ 24 h 27"/>
                <a:gd name="T16" fmla="*/ 80 w 100"/>
                <a:gd name="T17" fmla="*/ 27 h 27"/>
                <a:gd name="T18" fmla="*/ 81 w 100"/>
                <a:gd name="T19" fmla="*/ 27 h 27"/>
                <a:gd name="T20" fmla="*/ 88 w 100"/>
                <a:gd name="T21" fmla="*/ 26 h 27"/>
                <a:gd name="T22" fmla="*/ 100 w 100"/>
                <a:gd name="T23" fmla="*/ 20 h 27"/>
                <a:gd name="T24" fmla="*/ 93 w 100"/>
                <a:gd name="T2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27">
                  <a:moveTo>
                    <a:pt x="93" y="0"/>
                  </a:moveTo>
                  <a:cubicBezTo>
                    <a:pt x="72" y="10"/>
                    <a:pt x="72" y="10"/>
                    <a:pt x="72" y="10"/>
                  </a:cubicBezTo>
                  <a:cubicBezTo>
                    <a:pt x="70" y="11"/>
                    <a:pt x="67" y="11"/>
                    <a:pt x="65" y="11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19"/>
                    <a:pt x="8" y="24"/>
                    <a:pt x="14" y="24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3" y="27"/>
                    <a:pt x="86" y="27"/>
                    <a:pt x="88" y="26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98" y="13"/>
                    <a:pt x="96" y="7"/>
                    <a:pt x="93" y="0"/>
                  </a:cubicBezTo>
                </a:path>
              </a:pathLst>
            </a:custGeom>
            <a:solidFill>
              <a:srgbClr val="149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6" name="Freeform 325"/>
            <p:cNvSpPr/>
            <p:nvPr/>
          </p:nvSpPr>
          <p:spPr bwMode="auto">
            <a:xfrm>
              <a:off x="10080626" y="3900488"/>
              <a:ext cx="1211263" cy="1741488"/>
            </a:xfrm>
            <a:custGeom>
              <a:avLst/>
              <a:gdLst>
                <a:gd name="T0" fmla="*/ 261 w 286"/>
                <a:gd name="T1" fmla="*/ 214 h 410"/>
                <a:gd name="T2" fmla="*/ 276 w 286"/>
                <a:gd name="T3" fmla="*/ 115 h 410"/>
                <a:gd name="T4" fmla="*/ 276 w 286"/>
                <a:gd name="T5" fmla="*/ 114 h 410"/>
                <a:gd name="T6" fmla="*/ 219 w 286"/>
                <a:gd name="T7" fmla="*/ 29 h 410"/>
                <a:gd name="T8" fmla="*/ 119 w 286"/>
                <a:gd name="T9" fmla="*/ 7 h 410"/>
                <a:gd name="T10" fmla="*/ 10 w 286"/>
                <a:gd name="T11" fmla="*/ 163 h 410"/>
                <a:gd name="T12" fmla="*/ 12 w 286"/>
                <a:gd name="T13" fmla="*/ 175 h 410"/>
                <a:gd name="T14" fmla="*/ 58 w 286"/>
                <a:gd name="T15" fmla="*/ 250 h 410"/>
                <a:gd name="T16" fmla="*/ 85 w 286"/>
                <a:gd name="T17" fmla="*/ 283 h 410"/>
                <a:gd name="T18" fmla="*/ 96 w 286"/>
                <a:gd name="T19" fmla="*/ 300 h 410"/>
                <a:gd name="T20" fmla="*/ 105 w 286"/>
                <a:gd name="T21" fmla="*/ 347 h 410"/>
                <a:gd name="T22" fmla="*/ 106 w 286"/>
                <a:gd name="T23" fmla="*/ 354 h 410"/>
                <a:gd name="T24" fmla="*/ 109 w 286"/>
                <a:gd name="T25" fmla="*/ 371 h 410"/>
                <a:gd name="T26" fmla="*/ 112 w 286"/>
                <a:gd name="T27" fmla="*/ 388 h 410"/>
                <a:gd name="T28" fmla="*/ 113 w 286"/>
                <a:gd name="T29" fmla="*/ 395 h 410"/>
                <a:gd name="T30" fmla="*/ 113 w 286"/>
                <a:gd name="T31" fmla="*/ 395 h 410"/>
                <a:gd name="T32" fmla="*/ 127 w 286"/>
                <a:gd name="T33" fmla="*/ 407 h 410"/>
                <a:gd name="T34" fmla="*/ 193 w 286"/>
                <a:gd name="T35" fmla="*/ 410 h 410"/>
                <a:gd name="T36" fmla="*/ 201 w 286"/>
                <a:gd name="T37" fmla="*/ 409 h 410"/>
                <a:gd name="T38" fmla="*/ 252 w 286"/>
                <a:gd name="T39" fmla="*/ 385 h 410"/>
                <a:gd name="T40" fmla="*/ 261 w 286"/>
                <a:gd name="T41" fmla="*/ 368 h 410"/>
                <a:gd name="T42" fmla="*/ 254 w 286"/>
                <a:gd name="T43" fmla="*/ 330 h 410"/>
                <a:gd name="T44" fmla="*/ 250 w 286"/>
                <a:gd name="T45" fmla="*/ 311 h 410"/>
                <a:gd name="T46" fmla="*/ 248 w 286"/>
                <a:gd name="T47" fmla="*/ 296 h 410"/>
                <a:gd name="T48" fmla="*/ 244 w 286"/>
                <a:gd name="T49" fmla="*/ 276 h 410"/>
                <a:gd name="T50" fmla="*/ 244 w 286"/>
                <a:gd name="T51" fmla="*/ 275 h 410"/>
                <a:gd name="T52" fmla="*/ 244 w 286"/>
                <a:gd name="T53" fmla="*/ 274 h 410"/>
                <a:gd name="T54" fmla="*/ 248 w 286"/>
                <a:gd name="T55" fmla="*/ 253 h 410"/>
                <a:gd name="T56" fmla="*/ 261 w 286"/>
                <a:gd name="T57" fmla="*/ 214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6" h="410">
                  <a:moveTo>
                    <a:pt x="261" y="214"/>
                  </a:moveTo>
                  <a:cubicBezTo>
                    <a:pt x="273" y="187"/>
                    <a:pt x="286" y="157"/>
                    <a:pt x="276" y="115"/>
                  </a:cubicBezTo>
                  <a:cubicBezTo>
                    <a:pt x="276" y="114"/>
                    <a:pt x="276" y="114"/>
                    <a:pt x="276" y="114"/>
                  </a:cubicBezTo>
                  <a:cubicBezTo>
                    <a:pt x="268" y="79"/>
                    <a:pt x="248" y="49"/>
                    <a:pt x="219" y="29"/>
                  </a:cubicBezTo>
                  <a:cubicBezTo>
                    <a:pt x="190" y="8"/>
                    <a:pt x="155" y="0"/>
                    <a:pt x="119" y="7"/>
                  </a:cubicBezTo>
                  <a:cubicBezTo>
                    <a:pt x="48" y="20"/>
                    <a:pt x="0" y="88"/>
                    <a:pt x="10" y="163"/>
                  </a:cubicBezTo>
                  <a:cubicBezTo>
                    <a:pt x="11" y="167"/>
                    <a:pt x="11" y="171"/>
                    <a:pt x="12" y="175"/>
                  </a:cubicBezTo>
                  <a:cubicBezTo>
                    <a:pt x="20" y="210"/>
                    <a:pt x="41" y="232"/>
                    <a:pt x="58" y="250"/>
                  </a:cubicBezTo>
                  <a:cubicBezTo>
                    <a:pt x="69" y="261"/>
                    <a:pt x="78" y="271"/>
                    <a:pt x="85" y="283"/>
                  </a:cubicBezTo>
                  <a:cubicBezTo>
                    <a:pt x="89" y="289"/>
                    <a:pt x="93" y="295"/>
                    <a:pt x="96" y="300"/>
                  </a:cubicBezTo>
                  <a:cubicBezTo>
                    <a:pt x="105" y="347"/>
                    <a:pt x="105" y="347"/>
                    <a:pt x="105" y="347"/>
                  </a:cubicBezTo>
                  <a:cubicBezTo>
                    <a:pt x="106" y="354"/>
                    <a:pt x="106" y="354"/>
                    <a:pt x="106" y="354"/>
                  </a:cubicBezTo>
                  <a:cubicBezTo>
                    <a:pt x="109" y="371"/>
                    <a:pt x="109" y="371"/>
                    <a:pt x="109" y="371"/>
                  </a:cubicBezTo>
                  <a:cubicBezTo>
                    <a:pt x="112" y="388"/>
                    <a:pt x="112" y="388"/>
                    <a:pt x="112" y="388"/>
                  </a:cubicBezTo>
                  <a:cubicBezTo>
                    <a:pt x="113" y="395"/>
                    <a:pt x="113" y="395"/>
                    <a:pt x="113" y="395"/>
                  </a:cubicBezTo>
                  <a:cubicBezTo>
                    <a:pt x="113" y="395"/>
                    <a:pt x="113" y="395"/>
                    <a:pt x="113" y="395"/>
                  </a:cubicBezTo>
                  <a:cubicBezTo>
                    <a:pt x="115" y="402"/>
                    <a:pt x="121" y="407"/>
                    <a:pt x="127" y="407"/>
                  </a:cubicBezTo>
                  <a:cubicBezTo>
                    <a:pt x="193" y="410"/>
                    <a:pt x="193" y="410"/>
                    <a:pt x="193" y="410"/>
                  </a:cubicBezTo>
                  <a:cubicBezTo>
                    <a:pt x="196" y="410"/>
                    <a:pt x="198" y="410"/>
                    <a:pt x="201" y="409"/>
                  </a:cubicBezTo>
                  <a:cubicBezTo>
                    <a:pt x="252" y="385"/>
                    <a:pt x="252" y="385"/>
                    <a:pt x="252" y="385"/>
                  </a:cubicBezTo>
                  <a:cubicBezTo>
                    <a:pt x="258" y="382"/>
                    <a:pt x="262" y="375"/>
                    <a:pt x="261" y="368"/>
                  </a:cubicBezTo>
                  <a:cubicBezTo>
                    <a:pt x="254" y="330"/>
                    <a:pt x="254" y="330"/>
                    <a:pt x="254" y="330"/>
                  </a:cubicBezTo>
                  <a:cubicBezTo>
                    <a:pt x="250" y="311"/>
                    <a:pt x="250" y="311"/>
                    <a:pt x="250" y="311"/>
                  </a:cubicBezTo>
                  <a:cubicBezTo>
                    <a:pt x="248" y="296"/>
                    <a:pt x="248" y="296"/>
                    <a:pt x="248" y="296"/>
                  </a:cubicBezTo>
                  <a:cubicBezTo>
                    <a:pt x="244" y="276"/>
                    <a:pt x="244" y="276"/>
                    <a:pt x="244" y="276"/>
                  </a:cubicBezTo>
                  <a:cubicBezTo>
                    <a:pt x="244" y="275"/>
                    <a:pt x="244" y="275"/>
                    <a:pt x="244" y="275"/>
                  </a:cubicBezTo>
                  <a:cubicBezTo>
                    <a:pt x="244" y="274"/>
                    <a:pt x="244" y="274"/>
                    <a:pt x="244" y="274"/>
                  </a:cubicBezTo>
                  <a:cubicBezTo>
                    <a:pt x="245" y="268"/>
                    <a:pt x="246" y="261"/>
                    <a:pt x="248" y="253"/>
                  </a:cubicBezTo>
                  <a:cubicBezTo>
                    <a:pt x="250" y="240"/>
                    <a:pt x="256" y="227"/>
                    <a:pt x="261" y="2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7" name="Freeform 326"/>
            <p:cNvSpPr/>
            <p:nvPr/>
          </p:nvSpPr>
          <p:spPr bwMode="auto">
            <a:xfrm>
              <a:off x="10148888" y="3943350"/>
              <a:ext cx="1092200" cy="1503363"/>
            </a:xfrm>
            <a:custGeom>
              <a:avLst/>
              <a:gdLst>
                <a:gd name="T0" fmla="*/ 246 w 258"/>
                <a:gd name="T1" fmla="*/ 109 h 354"/>
                <a:gd name="T2" fmla="*/ 106 w 258"/>
                <a:gd name="T3" fmla="*/ 12 h 354"/>
                <a:gd name="T4" fmla="*/ 9 w 258"/>
                <a:gd name="T5" fmla="*/ 151 h 354"/>
                <a:gd name="T6" fmla="*/ 82 w 258"/>
                <a:gd name="T7" fmla="*/ 265 h 354"/>
                <a:gd name="T8" fmla="*/ 167 w 258"/>
                <a:gd name="T9" fmla="*/ 348 h 354"/>
                <a:gd name="T10" fmla="*/ 217 w 258"/>
                <a:gd name="T11" fmla="*/ 240 h 354"/>
                <a:gd name="T12" fmla="*/ 246 w 258"/>
                <a:gd name="T13" fmla="*/ 109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354">
                  <a:moveTo>
                    <a:pt x="246" y="109"/>
                  </a:moveTo>
                  <a:cubicBezTo>
                    <a:pt x="231" y="44"/>
                    <a:pt x="171" y="0"/>
                    <a:pt x="106" y="12"/>
                  </a:cubicBezTo>
                  <a:cubicBezTo>
                    <a:pt x="41" y="23"/>
                    <a:pt x="0" y="85"/>
                    <a:pt x="9" y="151"/>
                  </a:cubicBezTo>
                  <a:cubicBezTo>
                    <a:pt x="17" y="208"/>
                    <a:pt x="58" y="226"/>
                    <a:pt x="82" y="265"/>
                  </a:cubicBezTo>
                  <a:cubicBezTo>
                    <a:pt x="120" y="326"/>
                    <a:pt x="130" y="354"/>
                    <a:pt x="167" y="348"/>
                  </a:cubicBezTo>
                  <a:cubicBezTo>
                    <a:pt x="204" y="341"/>
                    <a:pt x="202" y="311"/>
                    <a:pt x="217" y="240"/>
                  </a:cubicBezTo>
                  <a:cubicBezTo>
                    <a:pt x="226" y="196"/>
                    <a:pt x="258" y="165"/>
                    <a:pt x="246" y="109"/>
                  </a:cubicBezTo>
                </a:path>
              </a:pathLst>
            </a:cu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8" name="Freeform 327"/>
            <p:cNvSpPr/>
            <p:nvPr/>
          </p:nvSpPr>
          <p:spPr bwMode="auto">
            <a:xfrm>
              <a:off x="10215563" y="4171950"/>
              <a:ext cx="377825" cy="442913"/>
            </a:xfrm>
            <a:custGeom>
              <a:avLst/>
              <a:gdLst>
                <a:gd name="T0" fmla="*/ 56 w 89"/>
                <a:gd name="T1" fmla="*/ 0 h 104"/>
                <a:gd name="T2" fmla="*/ 12 w 89"/>
                <a:gd name="T3" fmla="*/ 38 h 104"/>
                <a:gd name="T4" fmla="*/ 23 w 89"/>
                <a:gd name="T5" fmla="*/ 102 h 104"/>
                <a:gd name="T6" fmla="*/ 32 w 89"/>
                <a:gd name="T7" fmla="*/ 104 h 104"/>
                <a:gd name="T8" fmla="*/ 77 w 89"/>
                <a:gd name="T9" fmla="*/ 66 h 104"/>
                <a:gd name="T10" fmla="*/ 66 w 89"/>
                <a:gd name="T11" fmla="*/ 2 h 104"/>
                <a:gd name="T12" fmla="*/ 56 w 89"/>
                <a:gd name="T1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4">
                  <a:moveTo>
                    <a:pt x="56" y="0"/>
                  </a:moveTo>
                  <a:cubicBezTo>
                    <a:pt x="40" y="0"/>
                    <a:pt x="22" y="15"/>
                    <a:pt x="12" y="38"/>
                  </a:cubicBezTo>
                  <a:cubicBezTo>
                    <a:pt x="0" y="66"/>
                    <a:pt x="5" y="95"/>
                    <a:pt x="23" y="102"/>
                  </a:cubicBezTo>
                  <a:cubicBezTo>
                    <a:pt x="26" y="104"/>
                    <a:pt x="29" y="104"/>
                    <a:pt x="32" y="104"/>
                  </a:cubicBezTo>
                  <a:cubicBezTo>
                    <a:pt x="48" y="104"/>
                    <a:pt x="67" y="89"/>
                    <a:pt x="77" y="66"/>
                  </a:cubicBezTo>
                  <a:cubicBezTo>
                    <a:pt x="89" y="39"/>
                    <a:pt x="84" y="10"/>
                    <a:pt x="66" y="2"/>
                  </a:cubicBezTo>
                  <a:cubicBezTo>
                    <a:pt x="63" y="1"/>
                    <a:pt x="60" y="0"/>
                    <a:pt x="56" y="0"/>
                  </a:cubicBezTo>
                </a:path>
              </a:pathLst>
            </a:custGeom>
            <a:solidFill>
              <a:srgbClr val="1BCB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9" name="Freeform 328"/>
            <p:cNvSpPr/>
            <p:nvPr/>
          </p:nvSpPr>
          <p:spPr bwMode="auto">
            <a:xfrm>
              <a:off x="10550526" y="5060950"/>
              <a:ext cx="571500" cy="517525"/>
            </a:xfrm>
            <a:custGeom>
              <a:avLst/>
              <a:gdLst>
                <a:gd name="T0" fmla="*/ 0 w 360"/>
                <a:gd name="T1" fmla="*/ 56 h 326"/>
                <a:gd name="T2" fmla="*/ 45 w 360"/>
                <a:gd name="T3" fmla="*/ 318 h 326"/>
                <a:gd name="T4" fmla="*/ 221 w 360"/>
                <a:gd name="T5" fmla="*/ 326 h 326"/>
                <a:gd name="T6" fmla="*/ 360 w 360"/>
                <a:gd name="T7" fmla="*/ 262 h 326"/>
                <a:gd name="T8" fmla="*/ 312 w 360"/>
                <a:gd name="T9" fmla="*/ 0 h 326"/>
                <a:gd name="T10" fmla="*/ 0 w 360"/>
                <a:gd name="T11" fmla="*/ 5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326">
                  <a:moveTo>
                    <a:pt x="0" y="56"/>
                  </a:moveTo>
                  <a:lnTo>
                    <a:pt x="45" y="318"/>
                  </a:lnTo>
                  <a:lnTo>
                    <a:pt x="221" y="326"/>
                  </a:lnTo>
                  <a:lnTo>
                    <a:pt x="360" y="262"/>
                  </a:lnTo>
                  <a:lnTo>
                    <a:pt x="312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3B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0" name="Freeform 329"/>
            <p:cNvSpPr/>
            <p:nvPr/>
          </p:nvSpPr>
          <p:spPr bwMode="auto">
            <a:xfrm>
              <a:off x="10601326" y="5230813"/>
              <a:ext cx="490538" cy="309563"/>
            </a:xfrm>
            <a:custGeom>
              <a:avLst/>
              <a:gdLst>
                <a:gd name="T0" fmla="*/ 0 w 309"/>
                <a:gd name="T1" fmla="*/ 142 h 195"/>
                <a:gd name="T2" fmla="*/ 11 w 309"/>
                <a:gd name="T3" fmla="*/ 195 h 195"/>
                <a:gd name="T4" fmla="*/ 309 w 309"/>
                <a:gd name="T5" fmla="*/ 53 h 195"/>
                <a:gd name="T6" fmla="*/ 299 w 309"/>
                <a:gd name="T7" fmla="*/ 0 h 195"/>
                <a:gd name="T8" fmla="*/ 0 w 309"/>
                <a:gd name="T9" fmla="*/ 14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95">
                  <a:moveTo>
                    <a:pt x="0" y="142"/>
                  </a:moveTo>
                  <a:lnTo>
                    <a:pt x="11" y="195"/>
                  </a:lnTo>
                  <a:lnTo>
                    <a:pt x="309" y="53"/>
                  </a:lnTo>
                  <a:lnTo>
                    <a:pt x="299" y="0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1" name="Freeform 330"/>
            <p:cNvSpPr/>
            <p:nvPr/>
          </p:nvSpPr>
          <p:spPr bwMode="auto">
            <a:xfrm>
              <a:off x="10575926" y="5086350"/>
              <a:ext cx="490538" cy="304800"/>
            </a:xfrm>
            <a:custGeom>
              <a:avLst/>
              <a:gdLst>
                <a:gd name="T0" fmla="*/ 299 w 309"/>
                <a:gd name="T1" fmla="*/ 0 h 192"/>
                <a:gd name="T2" fmla="*/ 0 w 309"/>
                <a:gd name="T3" fmla="*/ 139 h 192"/>
                <a:gd name="T4" fmla="*/ 11 w 309"/>
                <a:gd name="T5" fmla="*/ 192 h 192"/>
                <a:gd name="T6" fmla="*/ 309 w 309"/>
                <a:gd name="T7" fmla="*/ 51 h 192"/>
                <a:gd name="T8" fmla="*/ 299 w 309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92">
                  <a:moveTo>
                    <a:pt x="299" y="0"/>
                  </a:moveTo>
                  <a:lnTo>
                    <a:pt x="0" y="139"/>
                  </a:lnTo>
                  <a:lnTo>
                    <a:pt x="11" y="192"/>
                  </a:lnTo>
                  <a:lnTo>
                    <a:pt x="309" y="51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2" name="Freeform 331"/>
            <p:cNvSpPr/>
            <p:nvPr/>
          </p:nvSpPr>
          <p:spPr bwMode="auto">
            <a:xfrm>
              <a:off x="6799263" y="3471863"/>
              <a:ext cx="130175" cy="55563"/>
            </a:xfrm>
            <a:custGeom>
              <a:avLst/>
              <a:gdLst>
                <a:gd name="T0" fmla="*/ 0 w 31"/>
                <a:gd name="T1" fmla="*/ 0 h 13"/>
                <a:gd name="T2" fmla="*/ 0 w 31"/>
                <a:gd name="T3" fmla="*/ 0 h 13"/>
                <a:gd name="T4" fmla="*/ 14 w 31"/>
                <a:gd name="T5" fmla="*/ 12 h 13"/>
                <a:gd name="T6" fmla="*/ 31 w 31"/>
                <a:gd name="T7" fmla="*/ 13 h 13"/>
                <a:gd name="T8" fmla="*/ 30 w 31"/>
                <a:gd name="T9" fmla="*/ 9 h 13"/>
                <a:gd name="T10" fmla="*/ 26 w 31"/>
                <a:gd name="T11" fmla="*/ 1 h 13"/>
                <a:gd name="T12" fmla="*/ 0 w 31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7"/>
                    <a:pt x="8" y="12"/>
                    <a:pt x="14" y="12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9" y="7"/>
                    <a:pt x="27" y="4"/>
                    <a:pt x="26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F8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3" name="Freeform 332"/>
            <p:cNvSpPr/>
            <p:nvPr/>
          </p:nvSpPr>
          <p:spPr bwMode="auto">
            <a:xfrm>
              <a:off x="6253163" y="1743075"/>
              <a:ext cx="1209675" cy="1741488"/>
            </a:xfrm>
            <a:custGeom>
              <a:avLst/>
              <a:gdLst>
                <a:gd name="T0" fmla="*/ 261 w 286"/>
                <a:gd name="T1" fmla="*/ 214 h 410"/>
                <a:gd name="T2" fmla="*/ 276 w 286"/>
                <a:gd name="T3" fmla="*/ 115 h 410"/>
                <a:gd name="T4" fmla="*/ 276 w 286"/>
                <a:gd name="T5" fmla="*/ 114 h 410"/>
                <a:gd name="T6" fmla="*/ 219 w 286"/>
                <a:gd name="T7" fmla="*/ 29 h 410"/>
                <a:gd name="T8" fmla="*/ 119 w 286"/>
                <a:gd name="T9" fmla="*/ 7 h 410"/>
                <a:gd name="T10" fmla="*/ 10 w 286"/>
                <a:gd name="T11" fmla="*/ 163 h 410"/>
                <a:gd name="T12" fmla="*/ 12 w 286"/>
                <a:gd name="T13" fmla="*/ 175 h 410"/>
                <a:gd name="T14" fmla="*/ 58 w 286"/>
                <a:gd name="T15" fmla="*/ 250 h 410"/>
                <a:gd name="T16" fmla="*/ 85 w 286"/>
                <a:gd name="T17" fmla="*/ 283 h 410"/>
                <a:gd name="T18" fmla="*/ 96 w 286"/>
                <a:gd name="T19" fmla="*/ 300 h 410"/>
                <a:gd name="T20" fmla="*/ 105 w 286"/>
                <a:gd name="T21" fmla="*/ 347 h 410"/>
                <a:gd name="T22" fmla="*/ 106 w 286"/>
                <a:gd name="T23" fmla="*/ 354 h 410"/>
                <a:gd name="T24" fmla="*/ 109 w 286"/>
                <a:gd name="T25" fmla="*/ 371 h 410"/>
                <a:gd name="T26" fmla="*/ 112 w 286"/>
                <a:gd name="T27" fmla="*/ 388 h 410"/>
                <a:gd name="T28" fmla="*/ 113 w 286"/>
                <a:gd name="T29" fmla="*/ 395 h 410"/>
                <a:gd name="T30" fmla="*/ 113 w 286"/>
                <a:gd name="T31" fmla="*/ 395 h 410"/>
                <a:gd name="T32" fmla="*/ 127 w 286"/>
                <a:gd name="T33" fmla="*/ 407 h 410"/>
                <a:gd name="T34" fmla="*/ 193 w 286"/>
                <a:gd name="T35" fmla="*/ 410 h 410"/>
                <a:gd name="T36" fmla="*/ 201 w 286"/>
                <a:gd name="T37" fmla="*/ 409 h 410"/>
                <a:gd name="T38" fmla="*/ 252 w 286"/>
                <a:gd name="T39" fmla="*/ 385 h 410"/>
                <a:gd name="T40" fmla="*/ 261 w 286"/>
                <a:gd name="T41" fmla="*/ 368 h 410"/>
                <a:gd name="T42" fmla="*/ 254 w 286"/>
                <a:gd name="T43" fmla="*/ 330 h 410"/>
                <a:gd name="T44" fmla="*/ 250 w 286"/>
                <a:gd name="T45" fmla="*/ 311 h 410"/>
                <a:gd name="T46" fmla="*/ 248 w 286"/>
                <a:gd name="T47" fmla="*/ 296 h 410"/>
                <a:gd name="T48" fmla="*/ 244 w 286"/>
                <a:gd name="T49" fmla="*/ 276 h 410"/>
                <a:gd name="T50" fmla="*/ 244 w 286"/>
                <a:gd name="T51" fmla="*/ 275 h 410"/>
                <a:gd name="T52" fmla="*/ 244 w 286"/>
                <a:gd name="T53" fmla="*/ 274 h 410"/>
                <a:gd name="T54" fmla="*/ 248 w 286"/>
                <a:gd name="T55" fmla="*/ 253 h 410"/>
                <a:gd name="T56" fmla="*/ 261 w 286"/>
                <a:gd name="T57" fmla="*/ 214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6" h="410">
                  <a:moveTo>
                    <a:pt x="261" y="214"/>
                  </a:moveTo>
                  <a:cubicBezTo>
                    <a:pt x="273" y="187"/>
                    <a:pt x="286" y="157"/>
                    <a:pt x="276" y="115"/>
                  </a:cubicBezTo>
                  <a:cubicBezTo>
                    <a:pt x="276" y="114"/>
                    <a:pt x="276" y="114"/>
                    <a:pt x="276" y="114"/>
                  </a:cubicBezTo>
                  <a:cubicBezTo>
                    <a:pt x="268" y="79"/>
                    <a:pt x="248" y="49"/>
                    <a:pt x="219" y="29"/>
                  </a:cubicBezTo>
                  <a:cubicBezTo>
                    <a:pt x="190" y="8"/>
                    <a:pt x="155" y="0"/>
                    <a:pt x="119" y="7"/>
                  </a:cubicBezTo>
                  <a:cubicBezTo>
                    <a:pt x="48" y="20"/>
                    <a:pt x="0" y="88"/>
                    <a:pt x="10" y="163"/>
                  </a:cubicBezTo>
                  <a:cubicBezTo>
                    <a:pt x="11" y="167"/>
                    <a:pt x="11" y="171"/>
                    <a:pt x="12" y="175"/>
                  </a:cubicBezTo>
                  <a:cubicBezTo>
                    <a:pt x="20" y="210"/>
                    <a:pt x="41" y="232"/>
                    <a:pt x="58" y="250"/>
                  </a:cubicBezTo>
                  <a:cubicBezTo>
                    <a:pt x="69" y="261"/>
                    <a:pt x="78" y="271"/>
                    <a:pt x="85" y="283"/>
                  </a:cubicBezTo>
                  <a:cubicBezTo>
                    <a:pt x="89" y="289"/>
                    <a:pt x="93" y="295"/>
                    <a:pt x="96" y="300"/>
                  </a:cubicBezTo>
                  <a:cubicBezTo>
                    <a:pt x="105" y="347"/>
                    <a:pt x="105" y="347"/>
                    <a:pt x="105" y="347"/>
                  </a:cubicBezTo>
                  <a:cubicBezTo>
                    <a:pt x="106" y="354"/>
                    <a:pt x="106" y="354"/>
                    <a:pt x="106" y="354"/>
                  </a:cubicBezTo>
                  <a:cubicBezTo>
                    <a:pt x="109" y="371"/>
                    <a:pt x="109" y="371"/>
                    <a:pt x="109" y="371"/>
                  </a:cubicBezTo>
                  <a:cubicBezTo>
                    <a:pt x="112" y="388"/>
                    <a:pt x="112" y="388"/>
                    <a:pt x="112" y="388"/>
                  </a:cubicBezTo>
                  <a:cubicBezTo>
                    <a:pt x="113" y="395"/>
                    <a:pt x="113" y="395"/>
                    <a:pt x="113" y="395"/>
                  </a:cubicBezTo>
                  <a:cubicBezTo>
                    <a:pt x="113" y="395"/>
                    <a:pt x="113" y="395"/>
                    <a:pt x="113" y="395"/>
                  </a:cubicBezTo>
                  <a:cubicBezTo>
                    <a:pt x="115" y="402"/>
                    <a:pt x="121" y="407"/>
                    <a:pt x="127" y="407"/>
                  </a:cubicBezTo>
                  <a:cubicBezTo>
                    <a:pt x="193" y="410"/>
                    <a:pt x="193" y="410"/>
                    <a:pt x="193" y="410"/>
                  </a:cubicBezTo>
                  <a:cubicBezTo>
                    <a:pt x="196" y="410"/>
                    <a:pt x="198" y="410"/>
                    <a:pt x="201" y="409"/>
                  </a:cubicBezTo>
                  <a:cubicBezTo>
                    <a:pt x="252" y="385"/>
                    <a:pt x="252" y="385"/>
                    <a:pt x="252" y="385"/>
                  </a:cubicBezTo>
                  <a:cubicBezTo>
                    <a:pt x="258" y="382"/>
                    <a:pt x="262" y="375"/>
                    <a:pt x="261" y="368"/>
                  </a:cubicBezTo>
                  <a:cubicBezTo>
                    <a:pt x="254" y="330"/>
                    <a:pt x="254" y="330"/>
                    <a:pt x="254" y="330"/>
                  </a:cubicBezTo>
                  <a:cubicBezTo>
                    <a:pt x="250" y="311"/>
                    <a:pt x="250" y="311"/>
                    <a:pt x="250" y="311"/>
                  </a:cubicBezTo>
                  <a:cubicBezTo>
                    <a:pt x="248" y="296"/>
                    <a:pt x="248" y="296"/>
                    <a:pt x="248" y="296"/>
                  </a:cubicBezTo>
                  <a:cubicBezTo>
                    <a:pt x="244" y="276"/>
                    <a:pt x="244" y="276"/>
                    <a:pt x="244" y="276"/>
                  </a:cubicBezTo>
                  <a:cubicBezTo>
                    <a:pt x="244" y="275"/>
                    <a:pt x="244" y="275"/>
                    <a:pt x="244" y="275"/>
                  </a:cubicBezTo>
                  <a:cubicBezTo>
                    <a:pt x="244" y="274"/>
                    <a:pt x="244" y="274"/>
                    <a:pt x="244" y="274"/>
                  </a:cubicBezTo>
                  <a:cubicBezTo>
                    <a:pt x="245" y="268"/>
                    <a:pt x="246" y="261"/>
                    <a:pt x="248" y="253"/>
                  </a:cubicBezTo>
                  <a:cubicBezTo>
                    <a:pt x="250" y="240"/>
                    <a:pt x="256" y="227"/>
                    <a:pt x="261" y="2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4" name="Freeform 333"/>
            <p:cNvSpPr/>
            <p:nvPr/>
          </p:nvSpPr>
          <p:spPr bwMode="auto">
            <a:xfrm>
              <a:off x="6319838" y="1784350"/>
              <a:ext cx="1092200" cy="1504950"/>
            </a:xfrm>
            <a:custGeom>
              <a:avLst/>
              <a:gdLst>
                <a:gd name="T0" fmla="*/ 246 w 258"/>
                <a:gd name="T1" fmla="*/ 109 h 354"/>
                <a:gd name="T2" fmla="*/ 106 w 258"/>
                <a:gd name="T3" fmla="*/ 12 h 354"/>
                <a:gd name="T4" fmla="*/ 9 w 258"/>
                <a:gd name="T5" fmla="*/ 151 h 354"/>
                <a:gd name="T6" fmla="*/ 82 w 258"/>
                <a:gd name="T7" fmla="*/ 265 h 354"/>
                <a:gd name="T8" fmla="*/ 167 w 258"/>
                <a:gd name="T9" fmla="*/ 348 h 354"/>
                <a:gd name="T10" fmla="*/ 217 w 258"/>
                <a:gd name="T11" fmla="*/ 240 h 354"/>
                <a:gd name="T12" fmla="*/ 246 w 258"/>
                <a:gd name="T13" fmla="*/ 109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354">
                  <a:moveTo>
                    <a:pt x="246" y="109"/>
                  </a:moveTo>
                  <a:cubicBezTo>
                    <a:pt x="231" y="44"/>
                    <a:pt x="171" y="0"/>
                    <a:pt x="106" y="12"/>
                  </a:cubicBezTo>
                  <a:cubicBezTo>
                    <a:pt x="41" y="23"/>
                    <a:pt x="0" y="85"/>
                    <a:pt x="9" y="151"/>
                  </a:cubicBezTo>
                  <a:cubicBezTo>
                    <a:pt x="17" y="208"/>
                    <a:pt x="58" y="226"/>
                    <a:pt x="82" y="265"/>
                  </a:cubicBezTo>
                  <a:cubicBezTo>
                    <a:pt x="120" y="326"/>
                    <a:pt x="130" y="354"/>
                    <a:pt x="167" y="348"/>
                  </a:cubicBezTo>
                  <a:cubicBezTo>
                    <a:pt x="204" y="341"/>
                    <a:pt x="202" y="311"/>
                    <a:pt x="217" y="240"/>
                  </a:cubicBezTo>
                  <a:cubicBezTo>
                    <a:pt x="226" y="196"/>
                    <a:pt x="258" y="165"/>
                    <a:pt x="246" y="109"/>
                  </a:cubicBezTo>
                </a:path>
              </a:pathLst>
            </a:cu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5" name="Freeform 334"/>
            <p:cNvSpPr/>
            <p:nvPr/>
          </p:nvSpPr>
          <p:spPr bwMode="auto">
            <a:xfrm>
              <a:off x="6723063" y="2901950"/>
              <a:ext cx="571500" cy="519113"/>
            </a:xfrm>
            <a:custGeom>
              <a:avLst/>
              <a:gdLst>
                <a:gd name="T0" fmla="*/ 0 w 360"/>
                <a:gd name="T1" fmla="*/ 56 h 327"/>
                <a:gd name="T2" fmla="*/ 45 w 360"/>
                <a:gd name="T3" fmla="*/ 319 h 327"/>
                <a:gd name="T4" fmla="*/ 221 w 360"/>
                <a:gd name="T5" fmla="*/ 327 h 327"/>
                <a:gd name="T6" fmla="*/ 360 w 360"/>
                <a:gd name="T7" fmla="*/ 262 h 327"/>
                <a:gd name="T8" fmla="*/ 312 w 360"/>
                <a:gd name="T9" fmla="*/ 0 h 327"/>
                <a:gd name="T10" fmla="*/ 0 w 360"/>
                <a:gd name="T11" fmla="*/ 56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327">
                  <a:moveTo>
                    <a:pt x="0" y="56"/>
                  </a:moveTo>
                  <a:lnTo>
                    <a:pt x="45" y="319"/>
                  </a:lnTo>
                  <a:lnTo>
                    <a:pt x="221" y="327"/>
                  </a:lnTo>
                  <a:lnTo>
                    <a:pt x="360" y="262"/>
                  </a:lnTo>
                  <a:lnTo>
                    <a:pt x="312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3B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6" name="Freeform 335"/>
            <p:cNvSpPr/>
            <p:nvPr/>
          </p:nvSpPr>
          <p:spPr bwMode="auto">
            <a:xfrm>
              <a:off x="6723063" y="2901950"/>
              <a:ext cx="571500" cy="519113"/>
            </a:xfrm>
            <a:custGeom>
              <a:avLst/>
              <a:gdLst>
                <a:gd name="T0" fmla="*/ 0 w 360"/>
                <a:gd name="T1" fmla="*/ 56 h 327"/>
                <a:gd name="T2" fmla="*/ 45 w 360"/>
                <a:gd name="T3" fmla="*/ 319 h 327"/>
                <a:gd name="T4" fmla="*/ 221 w 360"/>
                <a:gd name="T5" fmla="*/ 327 h 327"/>
                <a:gd name="T6" fmla="*/ 360 w 360"/>
                <a:gd name="T7" fmla="*/ 262 h 327"/>
                <a:gd name="T8" fmla="*/ 312 w 360"/>
                <a:gd name="T9" fmla="*/ 0 h 327"/>
                <a:gd name="T10" fmla="*/ 0 w 360"/>
                <a:gd name="T11" fmla="*/ 56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327">
                  <a:moveTo>
                    <a:pt x="0" y="56"/>
                  </a:moveTo>
                  <a:lnTo>
                    <a:pt x="45" y="319"/>
                  </a:lnTo>
                  <a:lnTo>
                    <a:pt x="221" y="327"/>
                  </a:lnTo>
                  <a:lnTo>
                    <a:pt x="360" y="262"/>
                  </a:lnTo>
                  <a:lnTo>
                    <a:pt x="312" y="0"/>
                  </a:lnTo>
                  <a:lnTo>
                    <a:pt x="0" y="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7" name="Freeform 336"/>
            <p:cNvSpPr/>
            <p:nvPr/>
          </p:nvSpPr>
          <p:spPr bwMode="auto">
            <a:xfrm>
              <a:off x="6773863" y="3071813"/>
              <a:ext cx="490538" cy="311150"/>
            </a:xfrm>
            <a:custGeom>
              <a:avLst/>
              <a:gdLst>
                <a:gd name="T0" fmla="*/ 0 w 309"/>
                <a:gd name="T1" fmla="*/ 142 h 196"/>
                <a:gd name="T2" fmla="*/ 10 w 309"/>
                <a:gd name="T3" fmla="*/ 196 h 196"/>
                <a:gd name="T4" fmla="*/ 309 w 309"/>
                <a:gd name="T5" fmla="*/ 54 h 196"/>
                <a:gd name="T6" fmla="*/ 298 w 309"/>
                <a:gd name="T7" fmla="*/ 0 h 196"/>
                <a:gd name="T8" fmla="*/ 0 w 309"/>
                <a:gd name="T9" fmla="*/ 14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96">
                  <a:moveTo>
                    <a:pt x="0" y="142"/>
                  </a:moveTo>
                  <a:lnTo>
                    <a:pt x="10" y="196"/>
                  </a:lnTo>
                  <a:lnTo>
                    <a:pt x="309" y="54"/>
                  </a:lnTo>
                  <a:lnTo>
                    <a:pt x="298" y="0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8" name="Freeform 337"/>
            <p:cNvSpPr/>
            <p:nvPr/>
          </p:nvSpPr>
          <p:spPr bwMode="auto">
            <a:xfrm>
              <a:off x="6773863" y="3071813"/>
              <a:ext cx="490538" cy="311150"/>
            </a:xfrm>
            <a:custGeom>
              <a:avLst/>
              <a:gdLst>
                <a:gd name="T0" fmla="*/ 0 w 309"/>
                <a:gd name="T1" fmla="*/ 142 h 196"/>
                <a:gd name="T2" fmla="*/ 10 w 309"/>
                <a:gd name="T3" fmla="*/ 196 h 196"/>
                <a:gd name="T4" fmla="*/ 309 w 309"/>
                <a:gd name="T5" fmla="*/ 54 h 196"/>
                <a:gd name="T6" fmla="*/ 298 w 309"/>
                <a:gd name="T7" fmla="*/ 0 h 196"/>
                <a:gd name="T8" fmla="*/ 0 w 309"/>
                <a:gd name="T9" fmla="*/ 14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96">
                  <a:moveTo>
                    <a:pt x="0" y="142"/>
                  </a:moveTo>
                  <a:lnTo>
                    <a:pt x="10" y="196"/>
                  </a:lnTo>
                  <a:lnTo>
                    <a:pt x="309" y="54"/>
                  </a:lnTo>
                  <a:lnTo>
                    <a:pt x="298" y="0"/>
                  </a:lnTo>
                  <a:lnTo>
                    <a:pt x="0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9" name="Freeform 338"/>
            <p:cNvSpPr/>
            <p:nvPr/>
          </p:nvSpPr>
          <p:spPr bwMode="auto">
            <a:xfrm>
              <a:off x="6748463" y="2927350"/>
              <a:ext cx="490538" cy="306388"/>
            </a:xfrm>
            <a:custGeom>
              <a:avLst/>
              <a:gdLst>
                <a:gd name="T0" fmla="*/ 298 w 309"/>
                <a:gd name="T1" fmla="*/ 0 h 193"/>
                <a:gd name="T2" fmla="*/ 0 w 309"/>
                <a:gd name="T3" fmla="*/ 139 h 193"/>
                <a:gd name="T4" fmla="*/ 10 w 309"/>
                <a:gd name="T5" fmla="*/ 193 h 193"/>
                <a:gd name="T6" fmla="*/ 309 w 309"/>
                <a:gd name="T7" fmla="*/ 51 h 193"/>
                <a:gd name="T8" fmla="*/ 298 w 309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93">
                  <a:moveTo>
                    <a:pt x="298" y="0"/>
                  </a:moveTo>
                  <a:lnTo>
                    <a:pt x="0" y="139"/>
                  </a:lnTo>
                  <a:lnTo>
                    <a:pt x="10" y="193"/>
                  </a:lnTo>
                  <a:lnTo>
                    <a:pt x="309" y="51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0" name="Freeform 339"/>
            <p:cNvSpPr/>
            <p:nvPr/>
          </p:nvSpPr>
          <p:spPr bwMode="auto">
            <a:xfrm>
              <a:off x="6748463" y="2927350"/>
              <a:ext cx="490538" cy="306388"/>
            </a:xfrm>
            <a:custGeom>
              <a:avLst/>
              <a:gdLst>
                <a:gd name="T0" fmla="*/ 298 w 309"/>
                <a:gd name="T1" fmla="*/ 0 h 193"/>
                <a:gd name="T2" fmla="*/ 0 w 309"/>
                <a:gd name="T3" fmla="*/ 139 h 193"/>
                <a:gd name="T4" fmla="*/ 10 w 309"/>
                <a:gd name="T5" fmla="*/ 193 h 193"/>
                <a:gd name="T6" fmla="*/ 309 w 309"/>
                <a:gd name="T7" fmla="*/ 51 h 193"/>
                <a:gd name="T8" fmla="*/ 298 w 309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93">
                  <a:moveTo>
                    <a:pt x="298" y="0"/>
                  </a:moveTo>
                  <a:lnTo>
                    <a:pt x="0" y="139"/>
                  </a:lnTo>
                  <a:lnTo>
                    <a:pt x="10" y="193"/>
                  </a:lnTo>
                  <a:lnTo>
                    <a:pt x="309" y="51"/>
                  </a:lnTo>
                  <a:lnTo>
                    <a:pt x="29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1" name="Freeform 340"/>
            <p:cNvSpPr/>
            <p:nvPr/>
          </p:nvSpPr>
          <p:spPr bwMode="auto">
            <a:xfrm>
              <a:off x="6096001" y="841375"/>
              <a:ext cx="2425700" cy="1639888"/>
            </a:xfrm>
            <a:custGeom>
              <a:avLst/>
              <a:gdLst>
                <a:gd name="T0" fmla="*/ 288 w 573"/>
                <a:gd name="T1" fmla="*/ 0 h 386"/>
                <a:gd name="T2" fmla="*/ 239 w 573"/>
                <a:gd name="T3" fmla="*/ 4 h 386"/>
                <a:gd name="T4" fmla="*/ 59 w 573"/>
                <a:gd name="T5" fmla="*/ 120 h 386"/>
                <a:gd name="T6" fmla="*/ 10 w 573"/>
                <a:gd name="T7" fmla="*/ 331 h 386"/>
                <a:gd name="T8" fmla="*/ 23 w 573"/>
                <a:gd name="T9" fmla="*/ 386 h 386"/>
                <a:gd name="T10" fmla="*/ 47 w 573"/>
                <a:gd name="T11" fmla="*/ 370 h 386"/>
                <a:gd name="T12" fmla="*/ 156 w 573"/>
                <a:gd name="T13" fmla="*/ 219 h 386"/>
                <a:gd name="T14" fmla="*/ 180 w 573"/>
                <a:gd name="T15" fmla="*/ 216 h 386"/>
                <a:gd name="T16" fmla="*/ 256 w 573"/>
                <a:gd name="T17" fmla="*/ 241 h 386"/>
                <a:gd name="T18" fmla="*/ 268 w 573"/>
                <a:gd name="T19" fmla="*/ 250 h 386"/>
                <a:gd name="T20" fmla="*/ 272 w 573"/>
                <a:gd name="T21" fmla="*/ 253 h 386"/>
                <a:gd name="T22" fmla="*/ 329 w 573"/>
                <a:gd name="T23" fmla="*/ 338 h 386"/>
                <a:gd name="T24" fmla="*/ 329 w 573"/>
                <a:gd name="T25" fmla="*/ 339 h 386"/>
                <a:gd name="T26" fmla="*/ 330 w 573"/>
                <a:gd name="T27" fmla="*/ 341 h 386"/>
                <a:gd name="T28" fmla="*/ 371 w 573"/>
                <a:gd name="T29" fmla="*/ 335 h 386"/>
                <a:gd name="T30" fmla="*/ 431 w 573"/>
                <a:gd name="T31" fmla="*/ 348 h 386"/>
                <a:gd name="T32" fmla="*/ 437 w 573"/>
                <a:gd name="T33" fmla="*/ 346 h 386"/>
                <a:gd name="T34" fmla="*/ 438 w 573"/>
                <a:gd name="T35" fmla="*/ 345 h 386"/>
                <a:gd name="T36" fmla="*/ 460 w 573"/>
                <a:gd name="T37" fmla="*/ 336 h 386"/>
                <a:gd name="T38" fmla="*/ 481 w 573"/>
                <a:gd name="T39" fmla="*/ 328 h 386"/>
                <a:gd name="T40" fmla="*/ 489 w 573"/>
                <a:gd name="T41" fmla="*/ 325 h 386"/>
                <a:gd name="T42" fmla="*/ 547 w 573"/>
                <a:gd name="T43" fmla="*/ 301 h 386"/>
                <a:gd name="T44" fmla="*/ 567 w 573"/>
                <a:gd name="T45" fmla="*/ 283 h 386"/>
                <a:gd name="T46" fmla="*/ 573 w 573"/>
                <a:gd name="T47" fmla="*/ 277 h 386"/>
                <a:gd name="T48" fmla="*/ 566 w 573"/>
                <a:gd name="T49" fmla="*/ 232 h 386"/>
                <a:gd name="T50" fmla="*/ 288 w 573"/>
                <a:gd name="T51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73" h="386">
                  <a:moveTo>
                    <a:pt x="288" y="0"/>
                  </a:moveTo>
                  <a:cubicBezTo>
                    <a:pt x="272" y="0"/>
                    <a:pt x="255" y="1"/>
                    <a:pt x="239" y="4"/>
                  </a:cubicBezTo>
                  <a:cubicBezTo>
                    <a:pt x="165" y="17"/>
                    <a:pt x="101" y="58"/>
                    <a:pt x="59" y="120"/>
                  </a:cubicBezTo>
                  <a:cubicBezTo>
                    <a:pt x="17" y="181"/>
                    <a:pt x="0" y="255"/>
                    <a:pt x="10" y="331"/>
                  </a:cubicBezTo>
                  <a:cubicBezTo>
                    <a:pt x="12" y="351"/>
                    <a:pt x="17" y="369"/>
                    <a:pt x="23" y="386"/>
                  </a:cubicBezTo>
                  <a:cubicBezTo>
                    <a:pt x="47" y="370"/>
                    <a:pt x="47" y="370"/>
                    <a:pt x="47" y="370"/>
                  </a:cubicBezTo>
                  <a:cubicBezTo>
                    <a:pt x="39" y="297"/>
                    <a:pt x="86" y="231"/>
                    <a:pt x="156" y="219"/>
                  </a:cubicBezTo>
                  <a:cubicBezTo>
                    <a:pt x="164" y="217"/>
                    <a:pt x="172" y="216"/>
                    <a:pt x="180" y="216"/>
                  </a:cubicBezTo>
                  <a:cubicBezTo>
                    <a:pt x="207" y="216"/>
                    <a:pt x="234" y="225"/>
                    <a:pt x="256" y="241"/>
                  </a:cubicBezTo>
                  <a:cubicBezTo>
                    <a:pt x="260" y="243"/>
                    <a:pt x="264" y="246"/>
                    <a:pt x="268" y="250"/>
                  </a:cubicBezTo>
                  <a:cubicBezTo>
                    <a:pt x="269" y="251"/>
                    <a:pt x="271" y="252"/>
                    <a:pt x="272" y="253"/>
                  </a:cubicBezTo>
                  <a:cubicBezTo>
                    <a:pt x="301" y="273"/>
                    <a:pt x="321" y="303"/>
                    <a:pt x="329" y="338"/>
                  </a:cubicBezTo>
                  <a:cubicBezTo>
                    <a:pt x="329" y="339"/>
                    <a:pt x="329" y="339"/>
                    <a:pt x="329" y="339"/>
                  </a:cubicBezTo>
                  <a:cubicBezTo>
                    <a:pt x="330" y="340"/>
                    <a:pt x="330" y="340"/>
                    <a:pt x="330" y="341"/>
                  </a:cubicBezTo>
                  <a:cubicBezTo>
                    <a:pt x="343" y="337"/>
                    <a:pt x="357" y="335"/>
                    <a:pt x="371" y="335"/>
                  </a:cubicBezTo>
                  <a:cubicBezTo>
                    <a:pt x="392" y="335"/>
                    <a:pt x="412" y="339"/>
                    <a:pt x="431" y="348"/>
                  </a:cubicBezTo>
                  <a:cubicBezTo>
                    <a:pt x="437" y="346"/>
                    <a:pt x="437" y="346"/>
                    <a:pt x="437" y="346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60" y="336"/>
                    <a:pt x="460" y="336"/>
                    <a:pt x="460" y="336"/>
                  </a:cubicBezTo>
                  <a:cubicBezTo>
                    <a:pt x="481" y="328"/>
                    <a:pt x="481" y="328"/>
                    <a:pt x="481" y="328"/>
                  </a:cubicBezTo>
                  <a:cubicBezTo>
                    <a:pt x="489" y="325"/>
                    <a:pt x="489" y="325"/>
                    <a:pt x="489" y="325"/>
                  </a:cubicBezTo>
                  <a:cubicBezTo>
                    <a:pt x="547" y="301"/>
                    <a:pt x="547" y="301"/>
                    <a:pt x="547" y="301"/>
                  </a:cubicBezTo>
                  <a:cubicBezTo>
                    <a:pt x="553" y="296"/>
                    <a:pt x="559" y="290"/>
                    <a:pt x="567" y="283"/>
                  </a:cubicBezTo>
                  <a:cubicBezTo>
                    <a:pt x="569" y="281"/>
                    <a:pt x="571" y="279"/>
                    <a:pt x="573" y="277"/>
                  </a:cubicBezTo>
                  <a:cubicBezTo>
                    <a:pt x="572" y="263"/>
                    <a:pt x="570" y="248"/>
                    <a:pt x="566" y="232"/>
                  </a:cubicBezTo>
                  <a:cubicBezTo>
                    <a:pt x="536" y="95"/>
                    <a:pt x="422" y="0"/>
                    <a:pt x="288" y="0"/>
                  </a:cubicBezTo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2" name="Freeform 341"/>
            <p:cNvSpPr>
              <a:spLocks noEditPoints="1"/>
            </p:cNvSpPr>
            <p:nvPr/>
          </p:nvSpPr>
          <p:spPr bwMode="auto">
            <a:xfrm>
              <a:off x="8013701" y="2163763"/>
              <a:ext cx="474663" cy="211138"/>
            </a:xfrm>
            <a:custGeom>
              <a:avLst/>
              <a:gdLst>
                <a:gd name="T0" fmla="*/ 30 w 112"/>
                <a:gd name="T1" fmla="*/ 38 h 50"/>
                <a:gd name="T2" fmla="*/ 14 w 112"/>
                <a:gd name="T3" fmla="*/ 44 h 50"/>
                <a:gd name="T4" fmla="*/ 0 w 112"/>
                <a:gd name="T5" fmla="*/ 50 h 50"/>
                <a:gd name="T6" fmla="*/ 0 w 112"/>
                <a:gd name="T7" fmla="*/ 50 h 50"/>
                <a:gd name="T8" fmla="*/ 13 w 112"/>
                <a:gd name="T9" fmla="*/ 44 h 50"/>
                <a:gd name="T10" fmla="*/ 30 w 112"/>
                <a:gd name="T11" fmla="*/ 38 h 50"/>
                <a:gd name="T12" fmla="*/ 35 w 112"/>
                <a:gd name="T13" fmla="*/ 35 h 50"/>
                <a:gd name="T14" fmla="*/ 35 w 112"/>
                <a:gd name="T15" fmla="*/ 35 h 50"/>
                <a:gd name="T16" fmla="*/ 35 w 112"/>
                <a:gd name="T17" fmla="*/ 36 h 50"/>
                <a:gd name="T18" fmla="*/ 35 w 112"/>
                <a:gd name="T19" fmla="*/ 35 h 50"/>
                <a:gd name="T20" fmla="*/ 35 w 112"/>
                <a:gd name="T21" fmla="*/ 35 h 50"/>
                <a:gd name="T22" fmla="*/ 112 w 112"/>
                <a:gd name="T23" fmla="*/ 0 h 50"/>
                <a:gd name="T24" fmla="*/ 105 w 112"/>
                <a:gd name="T25" fmla="*/ 7 h 50"/>
                <a:gd name="T26" fmla="*/ 43 w 112"/>
                <a:gd name="T27" fmla="*/ 32 h 50"/>
                <a:gd name="T28" fmla="*/ 35 w 112"/>
                <a:gd name="T29" fmla="*/ 35 h 50"/>
                <a:gd name="T30" fmla="*/ 46 w 112"/>
                <a:gd name="T31" fmla="*/ 31 h 50"/>
                <a:gd name="T32" fmla="*/ 105 w 112"/>
                <a:gd name="T33" fmla="*/ 7 h 50"/>
                <a:gd name="T34" fmla="*/ 112 w 112"/>
                <a:gd name="T3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50">
                  <a:moveTo>
                    <a:pt x="30" y="38"/>
                  </a:moveTo>
                  <a:cubicBezTo>
                    <a:pt x="14" y="44"/>
                    <a:pt x="14" y="44"/>
                    <a:pt x="14" y="44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35" y="35"/>
                  </a:moveTo>
                  <a:cubicBezTo>
                    <a:pt x="35" y="35"/>
                    <a:pt x="35" y="35"/>
                    <a:pt x="35" y="35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moveTo>
                    <a:pt x="112" y="0"/>
                  </a:moveTo>
                  <a:cubicBezTo>
                    <a:pt x="110" y="3"/>
                    <a:pt x="107" y="5"/>
                    <a:pt x="105" y="7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7" y="5"/>
                    <a:pt x="110" y="3"/>
                    <a:pt x="112" y="0"/>
                  </a:cubicBezTo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3" name="Freeform 342"/>
            <p:cNvSpPr/>
            <p:nvPr/>
          </p:nvSpPr>
          <p:spPr bwMode="auto">
            <a:xfrm>
              <a:off x="7921626" y="2019300"/>
              <a:ext cx="600075" cy="355600"/>
            </a:xfrm>
            <a:custGeom>
              <a:avLst/>
              <a:gdLst>
                <a:gd name="T0" fmla="*/ 142 w 142"/>
                <a:gd name="T1" fmla="*/ 0 h 84"/>
                <a:gd name="T2" fmla="*/ 136 w 142"/>
                <a:gd name="T3" fmla="*/ 6 h 84"/>
                <a:gd name="T4" fmla="*/ 116 w 142"/>
                <a:gd name="T5" fmla="*/ 24 h 84"/>
                <a:gd name="T6" fmla="*/ 58 w 142"/>
                <a:gd name="T7" fmla="*/ 48 h 84"/>
                <a:gd name="T8" fmla="*/ 50 w 142"/>
                <a:gd name="T9" fmla="*/ 51 h 84"/>
                <a:gd name="T10" fmla="*/ 29 w 142"/>
                <a:gd name="T11" fmla="*/ 59 h 84"/>
                <a:gd name="T12" fmla="*/ 7 w 142"/>
                <a:gd name="T13" fmla="*/ 68 h 84"/>
                <a:gd name="T14" fmla="*/ 6 w 142"/>
                <a:gd name="T15" fmla="*/ 69 h 84"/>
                <a:gd name="T16" fmla="*/ 0 w 142"/>
                <a:gd name="T17" fmla="*/ 71 h 84"/>
                <a:gd name="T18" fmla="*/ 22 w 142"/>
                <a:gd name="T19" fmla="*/ 84 h 84"/>
                <a:gd name="T20" fmla="*/ 36 w 142"/>
                <a:gd name="T21" fmla="*/ 78 h 84"/>
                <a:gd name="T22" fmla="*/ 52 w 142"/>
                <a:gd name="T23" fmla="*/ 72 h 84"/>
                <a:gd name="T24" fmla="*/ 57 w 142"/>
                <a:gd name="T25" fmla="*/ 70 h 84"/>
                <a:gd name="T26" fmla="*/ 57 w 142"/>
                <a:gd name="T27" fmla="*/ 69 h 84"/>
                <a:gd name="T28" fmla="*/ 65 w 142"/>
                <a:gd name="T29" fmla="*/ 66 h 84"/>
                <a:gd name="T30" fmla="*/ 127 w 142"/>
                <a:gd name="T31" fmla="*/ 41 h 84"/>
                <a:gd name="T32" fmla="*/ 134 w 142"/>
                <a:gd name="T33" fmla="*/ 34 h 84"/>
                <a:gd name="T34" fmla="*/ 142 w 142"/>
                <a:gd name="T35" fmla="*/ 27 h 84"/>
                <a:gd name="T36" fmla="*/ 142 w 142"/>
                <a:gd name="T3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2" h="84">
                  <a:moveTo>
                    <a:pt x="142" y="0"/>
                  </a:moveTo>
                  <a:cubicBezTo>
                    <a:pt x="140" y="2"/>
                    <a:pt x="138" y="4"/>
                    <a:pt x="136" y="6"/>
                  </a:cubicBezTo>
                  <a:cubicBezTo>
                    <a:pt x="128" y="13"/>
                    <a:pt x="122" y="19"/>
                    <a:pt x="116" y="24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5"/>
                    <a:pt x="15" y="79"/>
                    <a:pt x="22" y="84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65" y="66"/>
                    <a:pt x="65" y="66"/>
                    <a:pt x="65" y="66"/>
                  </a:cubicBezTo>
                  <a:cubicBezTo>
                    <a:pt x="127" y="41"/>
                    <a:pt x="127" y="41"/>
                    <a:pt x="127" y="41"/>
                  </a:cubicBezTo>
                  <a:cubicBezTo>
                    <a:pt x="129" y="39"/>
                    <a:pt x="132" y="37"/>
                    <a:pt x="134" y="34"/>
                  </a:cubicBezTo>
                  <a:cubicBezTo>
                    <a:pt x="137" y="32"/>
                    <a:pt x="139" y="30"/>
                    <a:pt x="142" y="27"/>
                  </a:cubicBezTo>
                  <a:cubicBezTo>
                    <a:pt x="142" y="18"/>
                    <a:pt x="142" y="9"/>
                    <a:pt x="142" y="0"/>
                  </a:cubicBezTo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4" name="Freeform 343"/>
            <p:cNvSpPr/>
            <p:nvPr/>
          </p:nvSpPr>
          <p:spPr bwMode="auto">
            <a:xfrm>
              <a:off x="8458201" y="2133600"/>
              <a:ext cx="63500" cy="157163"/>
            </a:xfrm>
            <a:custGeom>
              <a:avLst/>
              <a:gdLst>
                <a:gd name="T0" fmla="*/ 15 w 15"/>
                <a:gd name="T1" fmla="*/ 0 h 37"/>
                <a:gd name="T2" fmla="*/ 7 w 15"/>
                <a:gd name="T3" fmla="*/ 7 h 37"/>
                <a:gd name="T4" fmla="*/ 7 w 15"/>
                <a:gd name="T5" fmla="*/ 7 h 37"/>
                <a:gd name="T6" fmla="*/ 0 w 15"/>
                <a:gd name="T7" fmla="*/ 14 h 37"/>
                <a:gd name="T8" fmla="*/ 0 w 15"/>
                <a:gd name="T9" fmla="*/ 14 h 37"/>
                <a:gd name="T10" fmla="*/ 10 w 15"/>
                <a:gd name="T11" fmla="*/ 37 h 37"/>
                <a:gd name="T12" fmla="*/ 15 w 15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7">
                  <a:moveTo>
                    <a:pt x="15" y="0"/>
                  </a:moveTo>
                  <a:cubicBezTo>
                    <a:pt x="12" y="3"/>
                    <a:pt x="10" y="5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5" y="10"/>
                    <a:pt x="2" y="12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2" y="26"/>
                    <a:pt x="14" y="13"/>
                    <a:pt x="15" y="0"/>
                  </a:cubicBezTo>
                </a:path>
              </a:pathLst>
            </a:custGeom>
            <a:solidFill>
              <a:srgbClr val="119F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5" name="Freeform 344"/>
            <p:cNvSpPr>
              <a:spLocks noEditPoints="1"/>
            </p:cNvSpPr>
            <p:nvPr/>
          </p:nvSpPr>
          <p:spPr bwMode="auto">
            <a:xfrm>
              <a:off x="8069263" y="2192338"/>
              <a:ext cx="431800" cy="514350"/>
            </a:xfrm>
            <a:custGeom>
              <a:avLst/>
              <a:gdLst>
                <a:gd name="T0" fmla="*/ 22 w 102"/>
                <a:gd name="T1" fmla="*/ 28 h 121"/>
                <a:gd name="T2" fmla="*/ 22 w 102"/>
                <a:gd name="T3" fmla="*/ 29 h 121"/>
                <a:gd name="T4" fmla="*/ 17 w 102"/>
                <a:gd name="T5" fmla="*/ 31 h 121"/>
                <a:gd name="T6" fmla="*/ 0 w 102"/>
                <a:gd name="T7" fmla="*/ 37 h 121"/>
                <a:gd name="T8" fmla="*/ 3 w 102"/>
                <a:gd name="T9" fmla="*/ 36 h 121"/>
                <a:gd name="T10" fmla="*/ 68 w 102"/>
                <a:gd name="T11" fmla="*/ 121 h 121"/>
                <a:gd name="T12" fmla="*/ 77 w 102"/>
                <a:gd name="T13" fmla="*/ 101 h 121"/>
                <a:gd name="T14" fmla="*/ 22 w 102"/>
                <a:gd name="T15" fmla="*/ 28 h 121"/>
                <a:gd name="T16" fmla="*/ 92 w 102"/>
                <a:gd name="T17" fmla="*/ 0 h 121"/>
                <a:gd name="T18" fmla="*/ 92 w 102"/>
                <a:gd name="T19" fmla="*/ 0 h 121"/>
                <a:gd name="T20" fmla="*/ 33 w 102"/>
                <a:gd name="T21" fmla="*/ 24 h 121"/>
                <a:gd name="T22" fmla="*/ 47 w 102"/>
                <a:gd name="T23" fmla="*/ 19 h 121"/>
                <a:gd name="T24" fmla="*/ 87 w 102"/>
                <a:gd name="T25" fmla="*/ 73 h 121"/>
                <a:gd name="T26" fmla="*/ 102 w 102"/>
                <a:gd name="T27" fmla="*/ 23 h 121"/>
                <a:gd name="T28" fmla="*/ 92 w 102"/>
                <a:gd name="T2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2" h="121">
                  <a:moveTo>
                    <a:pt x="22" y="28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1" y="114"/>
                    <a:pt x="74" y="107"/>
                    <a:pt x="77" y="101"/>
                  </a:cubicBezTo>
                  <a:cubicBezTo>
                    <a:pt x="22" y="28"/>
                    <a:pt x="22" y="28"/>
                    <a:pt x="22" y="28"/>
                  </a:cubicBezTo>
                  <a:moveTo>
                    <a:pt x="92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93" y="57"/>
                    <a:pt x="98" y="41"/>
                    <a:pt x="102" y="23"/>
                  </a:cubicBezTo>
                  <a:cubicBezTo>
                    <a:pt x="92" y="0"/>
                    <a:pt x="92" y="0"/>
                    <a:pt x="92" y="0"/>
                  </a:cubicBezTo>
                </a:path>
              </a:pathLst>
            </a:custGeom>
            <a:solidFill>
              <a:srgbClr val="3446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6" name="Freeform 345"/>
            <p:cNvSpPr/>
            <p:nvPr/>
          </p:nvSpPr>
          <p:spPr bwMode="auto">
            <a:xfrm>
              <a:off x="8013701" y="2346325"/>
              <a:ext cx="342900" cy="454025"/>
            </a:xfrm>
            <a:custGeom>
              <a:avLst/>
              <a:gdLst>
                <a:gd name="T0" fmla="*/ 16 w 81"/>
                <a:gd name="T1" fmla="*/ 0 h 107"/>
                <a:gd name="T2" fmla="*/ 13 w 81"/>
                <a:gd name="T3" fmla="*/ 1 h 107"/>
                <a:gd name="T4" fmla="*/ 0 w 81"/>
                <a:gd name="T5" fmla="*/ 7 h 107"/>
                <a:gd name="T6" fmla="*/ 13 w 81"/>
                <a:gd name="T7" fmla="*/ 17 h 107"/>
                <a:gd name="T8" fmla="*/ 27 w 81"/>
                <a:gd name="T9" fmla="*/ 31 h 107"/>
                <a:gd name="T10" fmla="*/ 29 w 81"/>
                <a:gd name="T11" fmla="*/ 33 h 107"/>
                <a:gd name="T12" fmla="*/ 71 w 81"/>
                <a:gd name="T13" fmla="*/ 107 h 107"/>
                <a:gd name="T14" fmla="*/ 81 w 81"/>
                <a:gd name="T15" fmla="*/ 86 h 107"/>
                <a:gd name="T16" fmla="*/ 81 w 81"/>
                <a:gd name="T17" fmla="*/ 85 h 107"/>
                <a:gd name="T18" fmla="*/ 16 w 81"/>
                <a:gd name="T1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07">
                  <a:moveTo>
                    <a:pt x="16" y="0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10"/>
                    <a:pt x="9" y="13"/>
                    <a:pt x="13" y="17"/>
                  </a:cubicBezTo>
                  <a:cubicBezTo>
                    <a:pt x="18" y="22"/>
                    <a:pt x="23" y="26"/>
                    <a:pt x="27" y="31"/>
                  </a:cubicBezTo>
                  <a:cubicBezTo>
                    <a:pt x="28" y="32"/>
                    <a:pt x="28" y="32"/>
                    <a:pt x="29" y="33"/>
                  </a:cubicBezTo>
                  <a:cubicBezTo>
                    <a:pt x="56" y="57"/>
                    <a:pt x="65" y="83"/>
                    <a:pt x="71" y="107"/>
                  </a:cubicBezTo>
                  <a:cubicBezTo>
                    <a:pt x="74" y="100"/>
                    <a:pt x="77" y="93"/>
                    <a:pt x="81" y="86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212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7" name="Freeform 346"/>
            <p:cNvSpPr/>
            <p:nvPr/>
          </p:nvSpPr>
          <p:spPr bwMode="auto">
            <a:xfrm>
              <a:off x="8162926" y="2273300"/>
              <a:ext cx="274638" cy="349250"/>
            </a:xfrm>
            <a:custGeom>
              <a:avLst/>
              <a:gdLst>
                <a:gd name="T0" fmla="*/ 25 w 65"/>
                <a:gd name="T1" fmla="*/ 0 h 82"/>
                <a:gd name="T2" fmla="*/ 11 w 65"/>
                <a:gd name="T3" fmla="*/ 5 h 82"/>
                <a:gd name="T4" fmla="*/ 0 w 65"/>
                <a:gd name="T5" fmla="*/ 9 h 82"/>
                <a:gd name="T6" fmla="*/ 55 w 65"/>
                <a:gd name="T7" fmla="*/ 82 h 82"/>
                <a:gd name="T8" fmla="*/ 65 w 65"/>
                <a:gd name="T9" fmla="*/ 54 h 82"/>
                <a:gd name="T10" fmla="*/ 25 w 65"/>
                <a:gd name="T1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82">
                  <a:moveTo>
                    <a:pt x="25" y="0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8" y="72"/>
                    <a:pt x="62" y="63"/>
                    <a:pt x="65" y="5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212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8" name="Freeform 347"/>
            <p:cNvSpPr/>
            <p:nvPr/>
          </p:nvSpPr>
          <p:spPr bwMode="auto">
            <a:xfrm>
              <a:off x="8251826" y="2749550"/>
              <a:ext cx="53975" cy="131763"/>
            </a:xfrm>
            <a:custGeom>
              <a:avLst/>
              <a:gdLst>
                <a:gd name="T0" fmla="*/ 0 w 13"/>
                <a:gd name="T1" fmla="*/ 0 h 31"/>
                <a:gd name="T2" fmla="*/ 3 w 13"/>
                <a:gd name="T3" fmla="*/ 11 h 31"/>
                <a:gd name="T4" fmla="*/ 8 w 13"/>
                <a:gd name="T5" fmla="*/ 31 h 31"/>
                <a:gd name="T6" fmla="*/ 13 w 13"/>
                <a:gd name="T7" fmla="*/ 17 h 31"/>
                <a:gd name="T8" fmla="*/ 0 w 13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1">
                  <a:moveTo>
                    <a:pt x="0" y="0"/>
                  </a:moveTo>
                  <a:cubicBezTo>
                    <a:pt x="1" y="3"/>
                    <a:pt x="2" y="7"/>
                    <a:pt x="3" y="11"/>
                  </a:cubicBezTo>
                  <a:cubicBezTo>
                    <a:pt x="4" y="18"/>
                    <a:pt x="6" y="25"/>
                    <a:pt x="8" y="31"/>
                  </a:cubicBezTo>
                  <a:cubicBezTo>
                    <a:pt x="9" y="27"/>
                    <a:pt x="11" y="22"/>
                    <a:pt x="13" y="1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3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9" name="Freeform 348"/>
            <p:cNvSpPr/>
            <p:nvPr/>
          </p:nvSpPr>
          <p:spPr bwMode="auto">
            <a:xfrm>
              <a:off x="8128001" y="2478088"/>
              <a:ext cx="187325" cy="342900"/>
            </a:xfrm>
            <a:custGeom>
              <a:avLst/>
              <a:gdLst>
                <a:gd name="T0" fmla="*/ 0 w 44"/>
                <a:gd name="T1" fmla="*/ 0 h 81"/>
                <a:gd name="T2" fmla="*/ 29 w 44"/>
                <a:gd name="T3" fmla="*/ 64 h 81"/>
                <a:gd name="T4" fmla="*/ 42 w 44"/>
                <a:gd name="T5" fmla="*/ 81 h 81"/>
                <a:gd name="T6" fmla="*/ 44 w 44"/>
                <a:gd name="T7" fmla="*/ 76 h 81"/>
                <a:gd name="T8" fmla="*/ 2 w 44"/>
                <a:gd name="T9" fmla="*/ 2 h 81"/>
                <a:gd name="T10" fmla="*/ 0 w 44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81">
                  <a:moveTo>
                    <a:pt x="0" y="0"/>
                  </a:moveTo>
                  <a:cubicBezTo>
                    <a:pt x="17" y="21"/>
                    <a:pt x="24" y="43"/>
                    <a:pt x="29" y="64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79"/>
                    <a:pt x="44" y="78"/>
                    <a:pt x="44" y="76"/>
                  </a:cubicBezTo>
                  <a:cubicBezTo>
                    <a:pt x="38" y="52"/>
                    <a:pt x="29" y="26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</a:path>
              </a:pathLst>
            </a:custGeom>
            <a:solidFill>
              <a:srgbClr val="182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0" name="Freeform 349"/>
            <p:cNvSpPr/>
            <p:nvPr/>
          </p:nvSpPr>
          <p:spPr bwMode="auto">
            <a:xfrm>
              <a:off x="7493001" y="2265363"/>
              <a:ext cx="792163" cy="712788"/>
            </a:xfrm>
            <a:custGeom>
              <a:avLst/>
              <a:gdLst>
                <a:gd name="T0" fmla="*/ 41 w 187"/>
                <a:gd name="T1" fmla="*/ 0 h 168"/>
                <a:gd name="T2" fmla="*/ 0 w 187"/>
                <a:gd name="T3" fmla="*/ 6 h 168"/>
                <a:gd name="T4" fmla="*/ 2 w 187"/>
                <a:gd name="T5" fmla="*/ 21 h 168"/>
                <a:gd name="T6" fmla="*/ 41 w 187"/>
                <a:gd name="T7" fmla="*/ 15 h 168"/>
                <a:gd name="T8" fmla="*/ 126 w 187"/>
                <a:gd name="T9" fmla="*/ 48 h 168"/>
                <a:gd name="T10" fmla="*/ 179 w 187"/>
                <a:gd name="T11" fmla="*/ 168 h 168"/>
                <a:gd name="T12" fmla="*/ 187 w 187"/>
                <a:gd name="T13" fmla="*/ 145 h 168"/>
                <a:gd name="T14" fmla="*/ 182 w 187"/>
                <a:gd name="T15" fmla="*/ 125 h 168"/>
                <a:gd name="T16" fmla="*/ 179 w 187"/>
                <a:gd name="T17" fmla="*/ 114 h 168"/>
                <a:gd name="T18" fmla="*/ 150 w 187"/>
                <a:gd name="T19" fmla="*/ 50 h 168"/>
                <a:gd name="T20" fmla="*/ 136 w 187"/>
                <a:gd name="T21" fmla="*/ 36 h 168"/>
                <a:gd name="T22" fmla="*/ 123 w 187"/>
                <a:gd name="T23" fmla="*/ 26 h 168"/>
                <a:gd name="T24" fmla="*/ 123 w 187"/>
                <a:gd name="T25" fmla="*/ 26 h 168"/>
                <a:gd name="T26" fmla="*/ 123 w 187"/>
                <a:gd name="T27" fmla="*/ 26 h 168"/>
                <a:gd name="T28" fmla="*/ 101 w 187"/>
                <a:gd name="T29" fmla="*/ 13 h 168"/>
                <a:gd name="T30" fmla="*/ 41 w 187"/>
                <a:gd name="T31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7" h="168">
                  <a:moveTo>
                    <a:pt x="41" y="0"/>
                  </a:moveTo>
                  <a:cubicBezTo>
                    <a:pt x="27" y="0"/>
                    <a:pt x="13" y="2"/>
                    <a:pt x="0" y="6"/>
                  </a:cubicBezTo>
                  <a:cubicBezTo>
                    <a:pt x="1" y="11"/>
                    <a:pt x="2" y="16"/>
                    <a:pt x="2" y="21"/>
                  </a:cubicBezTo>
                  <a:cubicBezTo>
                    <a:pt x="15" y="17"/>
                    <a:pt x="28" y="15"/>
                    <a:pt x="41" y="15"/>
                  </a:cubicBezTo>
                  <a:cubicBezTo>
                    <a:pt x="71" y="15"/>
                    <a:pt x="101" y="26"/>
                    <a:pt x="126" y="48"/>
                  </a:cubicBezTo>
                  <a:cubicBezTo>
                    <a:pt x="168" y="85"/>
                    <a:pt x="161" y="128"/>
                    <a:pt x="179" y="168"/>
                  </a:cubicBezTo>
                  <a:cubicBezTo>
                    <a:pt x="181" y="161"/>
                    <a:pt x="184" y="153"/>
                    <a:pt x="187" y="145"/>
                  </a:cubicBezTo>
                  <a:cubicBezTo>
                    <a:pt x="185" y="139"/>
                    <a:pt x="183" y="132"/>
                    <a:pt x="182" y="125"/>
                  </a:cubicBezTo>
                  <a:cubicBezTo>
                    <a:pt x="181" y="121"/>
                    <a:pt x="180" y="117"/>
                    <a:pt x="179" y="114"/>
                  </a:cubicBezTo>
                  <a:cubicBezTo>
                    <a:pt x="174" y="93"/>
                    <a:pt x="167" y="71"/>
                    <a:pt x="150" y="50"/>
                  </a:cubicBezTo>
                  <a:cubicBezTo>
                    <a:pt x="146" y="45"/>
                    <a:pt x="141" y="41"/>
                    <a:pt x="136" y="36"/>
                  </a:cubicBezTo>
                  <a:cubicBezTo>
                    <a:pt x="132" y="32"/>
                    <a:pt x="127" y="29"/>
                    <a:pt x="123" y="26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16" y="21"/>
                    <a:pt x="109" y="17"/>
                    <a:pt x="101" y="13"/>
                  </a:cubicBezTo>
                  <a:cubicBezTo>
                    <a:pt x="82" y="4"/>
                    <a:pt x="62" y="0"/>
                    <a:pt x="41" y="0"/>
                  </a:cubicBezTo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1" name="Freeform 350"/>
            <p:cNvSpPr/>
            <p:nvPr/>
          </p:nvSpPr>
          <p:spPr bwMode="auto">
            <a:xfrm>
              <a:off x="7421563" y="2328863"/>
              <a:ext cx="830263" cy="968375"/>
            </a:xfrm>
            <a:custGeom>
              <a:avLst/>
              <a:gdLst>
                <a:gd name="T0" fmla="*/ 58 w 196"/>
                <a:gd name="T1" fmla="*/ 0 h 228"/>
                <a:gd name="T2" fmla="*/ 19 w 196"/>
                <a:gd name="T3" fmla="*/ 6 h 228"/>
                <a:gd name="T4" fmla="*/ 1 w 196"/>
                <a:gd name="T5" fmla="*/ 88 h 228"/>
                <a:gd name="T6" fmla="*/ 0 w 196"/>
                <a:gd name="T7" fmla="*/ 91 h 228"/>
                <a:gd name="T8" fmla="*/ 26 w 196"/>
                <a:gd name="T9" fmla="*/ 132 h 228"/>
                <a:gd name="T10" fmla="*/ 27 w 196"/>
                <a:gd name="T11" fmla="*/ 162 h 228"/>
                <a:gd name="T12" fmla="*/ 157 w 196"/>
                <a:gd name="T13" fmla="*/ 228 h 228"/>
                <a:gd name="T14" fmla="*/ 182 w 196"/>
                <a:gd name="T15" fmla="*/ 203 h 228"/>
                <a:gd name="T16" fmla="*/ 183 w 196"/>
                <a:gd name="T17" fmla="*/ 200 h 228"/>
                <a:gd name="T18" fmla="*/ 186 w 196"/>
                <a:gd name="T19" fmla="*/ 197 h 228"/>
                <a:gd name="T20" fmla="*/ 189 w 196"/>
                <a:gd name="T21" fmla="*/ 179 h 228"/>
                <a:gd name="T22" fmla="*/ 196 w 196"/>
                <a:gd name="T23" fmla="*/ 153 h 228"/>
                <a:gd name="T24" fmla="*/ 143 w 196"/>
                <a:gd name="T25" fmla="*/ 33 h 228"/>
                <a:gd name="T26" fmla="*/ 58 w 196"/>
                <a:gd name="T27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6" h="228">
                  <a:moveTo>
                    <a:pt x="58" y="0"/>
                  </a:moveTo>
                  <a:cubicBezTo>
                    <a:pt x="45" y="0"/>
                    <a:pt x="32" y="2"/>
                    <a:pt x="19" y="6"/>
                  </a:cubicBezTo>
                  <a:cubicBezTo>
                    <a:pt x="22" y="39"/>
                    <a:pt x="11" y="65"/>
                    <a:pt x="1" y="88"/>
                  </a:cubicBezTo>
                  <a:cubicBezTo>
                    <a:pt x="1" y="89"/>
                    <a:pt x="1" y="90"/>
                    <a:pt x="0" y="91"/>
                  </a:cubicBezTo>
                  <a:cubicBezTo>
                    <a:pt x="12" y="98"/>
                    <a:pt x="22" y="113"/>
                    <a:pt x="26" y="132"/>
                  </a:cubicBezTo>
                  <a:cubicBezTo>
                    <a:pt x="28" y="143"/>
                    <a:pt x="29" y="153"/>
                    <a:pt x="27" y="162"/>
                  </a:cubicBezTo>
                  <a:cubicBezTo>
                    <a:pt x="69" y="171"/>
                    <a:pt x="115" y="185"/>
                    <a:pt x="157" y="228"/>
                  </a:cubicBezTo>
                  <a:cubicBezTo>
                    <a:pt x="182" y="203"/>
                    <a:pt x="182" y="203"/>
                    <a:pt x="182" y="203"/>
                  </a:cubicBezTo>
                  <a:cubicBezTo>
                    <a:pt x="182" y="202"/>
                    <a:pt x="183" y="201"/>
                    <a:pt x="183" y="200"/>
                  </a:cubicBezTo>
                  <a:cubicBezTo>
                    <a:pt x="186" y="197"/>
                    <a:pt x="186" y="197"/>
                    <a:pt x="186" y="197"/>
                  </a:cubicBezTo>
                  <a:cubicBezTo>
                    <a:pt x="187" y="191"/>
                    <a:pt x="188" y="185"/>
                    <a:pt x="189" y="179"/>
                  </a:cubicBezTo>
                  <a:cubicBezTo>
                    <a:pt x="191" y="170"/>
                    <a:pt x="193" y="162"/>
                    <a:pt x="196" y="153"/>
                  </a:cubicBezTo>
                  <a:cubicBezTo>
                    <a:pt x="178" y="113"/>
                    <a:pt x="185" y="70"/>
                    <a:pt x="143" y="33"/>
                  </a:cubicBezTo>
                  <a:cubicBezTo>
                    <a:pt x="118" y="11"/>
                    <a:pt x="88" y="0"/>
                    <a:pt x="58" y="0"/>
                  </a:cubicBezTo>
                </a:path>
              </a:pathLst>
            </a:custGeom>
            <a:solidFill>
              <a:srgbClr val="119F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2" name="Freeform 351"/>
            <p:cNvSpPr/>
            <p:nvPr/>
          </p:nvSpPr>
          <p:spPr bwMode="auto">
            <a:xfrm>
              <a:off x="7353301" y="2714625"/>
              <a:ext cx="190500" cy="301625"/>
            </a:xfrm>
            <a:custGeom>
              <a:avLst/>
              <a:gdLst>
                <a:gd name="T0" fmla="*/ 16 w 45"/>
                <a:gd name="T1" fmla="*/ 0 h 71"/>
                <a:gd name="T2" fmla="*/ 4 w 45"/>
                <a:gd name="T3" fmla="*/ 36 h 71"/>
                <a:gd name="T4" fmla="*/ 0 w 45"/>
                <a:gd name="T5" fmla="*/ 57 h 71"/>
                <a:gd name="T6" fmla="*/ 0 w 45"/>
                <a:gd name="T7" fmla="*/ 58 h 71"/>
                <a:gd name="T8" fmla="*/ 0 w 45"/>
                <a:gd name="T9" fmla="*/ 59 h 71"/>
                <a:gd name="T10" fmla="*/ 1 w 45"/>
                <a:gd name="T11" fmla="*/ 63 h 71"/>
                <a:gd name="T12" fmla="*/ 22 w 45"/>
                <a:gd name="T13" fmla="*/ 67 h 71"/>
                <a:gd name="T14" fmla="*/ 43 w 45"/>
                <a:gd name="T15" fmla="*/ 71 h 71"/>
                <a:gd name="T16" fmla="*/ 42 w 45"/>
                <a:gd name="T17" fmla="*/ 41 h 71"/>
                <a:gd name="T18" fmla="*/ 16 w 45"/>
                <a:gd name="T1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71">
                  <a:moveTo>
                    <a:pt x="16" y="0"/>
                  </a:moveTo>
                  <a:cubicBezTo>
                    <a:pt x="11" y="12"/>
                    <a:pt x="6" y="24"/>
                    <a:pt x="4" y="36"/>
                  </a:cubicBezTo>
                  <a:cubicBezTo>
                    <a:pt x="2" y="44"/>
                    <a:pt x="1" y="51"/>
                    <a:pt x="0" y="5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8" y="64"/>
                    <a:pt x="15" y="66"/>
                    <a:pt x="22" y="67"/>
                  </a:cubicBezTo>
                  <a:cubicBezTo>
                    <a:pt x="29" y="68"/>
                    <a:pt x="36" y="70"/>
                    <a:pt x="43" y="71"/>
                  </a:cubicBezTo>
                  <a:cubicBezTo>
                    <a:pt x="45" y="62"/>
                    <a:pt x="44" y="52"/>
                    <a:pt x="42" y="41"/>
                  </a:cubicBezTo>
                  <a:cubicBezTo>
                    <a:pt x="38" y="22"/>
                    <a:pt x="28" y="7"/>
                    <a:pt x="16" y="0"/>
                  </a:cubicBezTo>
                </a:path>
              </a:pathLst>
            </a:custGeom>
            <a:solidFill>
              <a:srgbClr val="18B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3" name="Freeform 352"/>
            <p:cNvSpPr/>
            <p:nvPr/>
          </p:nvSpPr>
          <p:spPr bwMode="auto">
            <a:xfrm>
              <a:off x="8086726" y="3190875"/>
              <a:ext cx="104775" cy="182563"/>
            </a:xfrm>
            <a:custGeom>
              <a:avLst/>
              <a:gdLst>
                <a:gd name="T0" fmla="*/ 25 w 25"/>
                <a:gd name="T1" fmla="*/ 0 h 43"/>
                <a:gd name="T2" fmla="*/ 0 w 25"/>
                <a:gd name="T3" fmla="*/ 25 h 43"/>
                <a:gd name="T4" fmla="*/ 3 w 25"/>
                <a:gd name="T5" fmla="*/ 28 h 43"/>
                <a:gd name="T6" fmla="*/ 6 w 25"/>
                <a:gd name="T7" fmla="*/ 32 h 43"/>
                <a:gd name="T8" fmla="*/ 18 w 25"/>
                <a:gd name="T9" fmla="*/ 43 h 43"/>
                <a:gd name="T10" fmla="*/ 24 w 25"/>
                <a:gd name="T11" fmla="*/ 31 h 43"/>
                <a:gd name="T12" fmla="*/ 23 w 25"/>
                <a:gd name="T13" fmla="*/ 23 h 43"/>
                <a:gd name="T14" fmla="*/ 24 w 25"/>
                <a:gd name="T15" fmla="*/ 17 h 43"/>
                <a:gd name="T16" fmla="*/ 25 w 25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3">
                  <a:moveTo>
                    <a:pt x="25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2" y="27"/>
                    <a:pt x="3" y="28"/>
                  </a:cubicBezTo>
                  <a:cubicBezTo>
                    <a:pt x="4" y="29"/>
                    <a:pt x="5" y="31"/>
                    <a:pt x="6" y="32"/>
                  </a:cubicBezTo>
                  <a:cubicBezTo>
                    <a:pt x="10" y="35"/>
                    <a:pt x="14" y="39"/>
                    <a:pt x="18" y="4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1"/>
                    <a:pt x="23" y="19"/>
                    <a:pt x="24" y="17"/>
                  </a:cubicBezTo>
                  <a:cubicBezTo>
                    <a:pt x="22" y="12"/>
                    <a:pt x="23" y="5"/>
                    <a:pt x="25" y="0"/>
                  </a:cubicBezTo>
                </a:path>
              </a:pathLst>
            </a:custGeom>
            <a:solidFill>
              <a:srgbClr val="3446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4" name="Freeform 353"/>
            <p:cNvSpPr/>
            <p:nvPr/>
          </p:nvSpPr>
          <p:spPr bwMode="auto">
            <a:xfrm>
              <a:off x="8162926" y="3322638"/>
              <a:ext cx="41275" cy="98425"/>
            </a:xfrm>
            <a:custGeom>
              <a:avLst/>
              <a:gdLst>
                <a:gd name="T0" fmla="*/ 6 w 10"/>
                <a:gd name="T1" fmla="*/ 0 h 23"/>
                <a:gd name="T2" fmla="*/ 0 w 10"/>
                <a:gd name="T3" fmla="*/ 12 h 23"/>
                <a:gd name="T4" fmla="*/ 1 w 10"/>
                <a:gd name="T5" fmla="*/ 13 h 23"/>
                <a:gd name="T6" fmla="*/ 10 w 10"/>
                <a:gd name="T7" fmla="*/ 23 h 23"/>
                <a:gd name="T8" fmla="*/ 6 w 10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3">
                  <a:moveTo>
                    <a:pt x="6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3"/>
                  </a:cubicBezTo>
                  <a:cubicBezTo>
                    <a:pt x="4" y="17"/>
                    <a:pt x="7" y="20"/>
                    <a:pt x="10" y="23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212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5" name="Freeform 354"/>
            <p:cNvSpPr/>
            <p:nvPr/>
          </p:nvSpPr>
          <p:spPr bwMode="auto">
            <a:xfrm>
              <a:off x="8178801" y="3165475"/>
              <a:ext cx="30163" cy="98425"/>
            </a:xfrm>
            <a:custGeom>
              <a:avLst/>
              <a:gdLst>
                <a:gd name="T0" fmla="*/ 7 w 7"/>
                <a:gd name="T1" fmla="*/ 0 h 23"/>
                <a:gd name="T2" fmla="*/ 4 w 7"/>
                <a:gd name="T3" fmla="*/ 3 h 23"/>
                <a:gd name="T4" fmla="*/ 3 w 7"/>
                <a:gd name="T5" fmla="*/ 6 h 23"/>
                <a:gd name="T6" fmla="*/ 2 w 7"/>
                <a:gd name="T7" fmla="*/ 23 h 23"/>
                <a:gd name="T8" fmla="*/ 7 w 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7" y="0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1" y="11"/>
                    <a:pt x="0" y="18"/>
                    <a:pt x="2" y="23"/>
                  </a:cubicBezTo>
                  <a:cubicBezTo>
                    <a:pt x="3" y="16"/>
                    <a:pt x="5" y="8"/>
                    <a:pt x="7" y="0"/>
                  </a:cubicBezTo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6" name="Freeform 355"/>
            <p:cNvSpPr/>
            <p:nvPr/>
          </p:nvSpPr>
          <p:spPr bwMode="auto">
            <a:xfrm>
              <a:off x="8112126" y="3327400"/>
              <a:ext cx="50800" cy="50800"/>
            </a:xfrm>
            <a:custGeom>
              <a:avLst/>
              <a:gdLst>
                <a:gd name="T0" fmla="*/ 0 w 12"/>
                <a:gd name="T1" fmla="*/ 0 h 12"/>
                <a:gd name="T2" fmla="*/ 11 w 12"/>
                <a:gd name="T3" fmla="*/ 12 h 12"/>
                <a:gd name="T4" fmla="*/ 12 w 12"/>
                <a:gd name="T5" fmla="*/ 11 h 12"/>
                <a:gd name="T6" fmla="*/ 0 w 1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0" y="0"/>
                  </a:moveTo>
                  <a:cubicBezTo>
                    <a:pt x="4" y="4"/>
                    <a:pt x="8" y="8"/>
                    <a:pt x="11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8" y="7"/>
                    <a:pt x="4" y="3"/>
                    <a:pt x="0" y="0"/>
                  </a:cubicBezTo>
                </a:path>
              </a:pathLst>
            </a:custGeom>
            <a:solidFill>
              <a:srgbClr val="263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7" name="Freeform 356"/>
            <p:cNvSpPr/>
            <p:nvPr/>
          </p:nvSpPr>
          <p:spPr bwMode="auto">
            <a:xfrm>
              <a:off x="8158163" y="3373438"/>
              <a:ext cx="55563" cy="76200"/>
            </a:xfrm>
            <a:custGeom>
              <a:avLst/>
              <a:gdLst>
                <a:gd name="T0" fmla="*/ 1 w 13"/>
                <a:gd name="T1" fmla="*/ 0 h 18"/>
                <a:gd name="T2" fmla="*/ 0 w 13"/>
                <a:gd name="T3" fmla="*/ 1 h 18"/>
                <a:gd name="T4" fmla="*/ 13 w 13"/>
                <a:gd name="T5" fmla="*/ 18 h 18"/>
                <a:gd name="T6" fmla="*/ 11 w 13"/>
                <a:gd name="T7" fmla="*/ 11 h 18"/>
                <a:gd name="T8" fmla="*/ 2 w 13"/>
                <a:gd name="T9" fmla="*/ 1 h 18"/>
                <a:gd name="T10" fmla="*/ 1 w 13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8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7"/>
                    <a:pt x="9" y="12"/>
                    <a:pt x="13" y="1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8" y="8"/>
                    <a:pt x="5" y="5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</a:path>
              </a:pathLst>
            </a:custGeom>
            <a:solidFill>
              <a:srgbClr val="182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8" name="Freeform 357"/>
            <p:cNvSpPr>
              <a:spLocks noEditPoints="1"/>
            </p:cNvSpPr>
            <p:nvPr/>
          </p:nvSpPr>
          <p:spPr bwMode="auto">
            <a:xfrm>
              <a:off x="6192838" y="2413000"/>
              <a:ext cx="2105025" cy="1525588"/>
            </a:xfrm>
            <a:custGeom>
              <a:avLst/>
              <a:gdLst>
                <a:gd name="T0" fmla="*/ 275 w 497"/>
                <a:gd name="T1" fmla="*/ 134 h 359"/>
                <a:gd name="T2" fmla="*/ 278 w 497"/>
                <a:gd name="T3" fmla="*/ 150 h 359"/>
                <a:gd name="T4" fmla="*/ 280 w 497"/>
                <a:gd name="T5" fmla="*/ 161 h 359"/>
                <a:gd name="T6" fmla="*/ 431 w 497"/>
                <a:gd name="T7" fmla="*/ 229 h 359"/>
                <a:gd name="T8" fmla="*/ 491 w 497"/>
                <a:gd name="T9" fmla="*/ 359 h 359"/>
                <a:gd name="T10" fmla="*/ 497 w 497"/>
                <a:gd name="T11" fmla="*/ 359 h 359"/>
                <a:gd name="T12" fmla="*/ 477 w 497"/>
                <a:gd name="T13" fmla="*/ 244 h 359"/>
                <a:gd name="T14" fmla="*/ 464 w 497"/>
                <a:gd name="T15" fmla="*/ 227 h 359"/>
                <a:gd name="T16" fmla="*/ 453 w 497"/>
                <a:gd name="T17" fmla="*/ 215 h 359"/>
                <a:gd name="T18" fmla="*/ 450 w 497"/>
                <a:gd name="T19" fmla="*/ 211 h 359"/>
                <a:gd name="T20" fmla="*/ 447 w 497"/>
                <a:gd name="T21" fmla="*/ 208 h 359"/>
                <a:gd name="T22" fmla="*/ 317 w 497"/>
                <a:gd name="T23" fmla="*/ 142 h 359"/>
                <a:gd name="T24" fmla="*/ 296 w 497"/>
                <a:gd name="T25" fmla="*/ 138 h 359"/>
                <a:gd name="T26" fmla="*/ 275 w 497"/>
                <a:gd name="T27" fmla="*/ 134 h 359"/>
                <a:gd name="T28" fmla="*/ 24 w 497"/>
                <a:gd name="T29" fmla="*/ 0 h 359"/>
                <a:gd name="T30" fmla="*/ 0 w 497"/>
                <a:gd name="T31" fmla="*/ 16 h 359"/>
                <a:gd name="T32" fmla="*/ 10 w 497"/>
                <a:gd name="T33" fmla="*/ 40 h 359"/>
                <a:gd name="T34" fmla="*/ 29 w 497"/>
                <a:gd name="T35" fmla="*/ 28 h 359"/>
                <a:gd name="T36" fmla="*/ 26 w 497"/>
                <a:gd name="T37" fmla="*/ 17 h 359"/>
                <a:gd name="T38" fmla="*/ 24 w 497"/>
                <a:gd name="T39" fmla="*/ 5 h 359"/>
                <a:gd name="T40" fmla="*/ 24 w 497"/>
                <a:gd name="T41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7" h="359">
                  <a:moveTo>
                    <a:pt x="275" y="134"/>
                  </a:moveTo>
                  <a:cubicBezTo>
                    <a:pt x="278" y="150"/>
                    <a:pt x="278" y="150"/>
                    <a:pt x="278" y="150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331" y="172"/>
                    <a:pt x="383" y="178"/>
                    <a:pt x="431" y="229"/>
                  </a:cubicBezTo>
                  <a:cubicBezTo>
                    <a:pt x="466" y="266"/>
                    <a:pt x="487" y="312"/>
                    <a:pt x="491" y="359"/>
                  </a:cubicBezTo>
                  <a:cubicBezTo>
                    <a:pt x="493" y="359"/>
                    <a:pt x="495" y="359"/>
                    <a:pt x="497" y="359"/>
                  </a:cubicBezTo>
                  <a:cubicBezTo>
                    <a:pt x="477" y="244"/>
                    <a:pt x="477" y="244"/>
                    <a:pt x="477" y="244"/>
                  </a:cubicBezTo>
                  <a:cubicBezTo>
                    <a:pt x="473" y="238"/>
                    <a:pt x="469" y="233"/>
                    <a:pt x="464" y="227"/>
                  </a:cubicBezTo>
                  <a:cubicBezTo>
                    <a:pt x="461" y="223"/>
                    <a:pt x="457" y="219"/>
                    <a:pt x="453" y="215"/>
                  </a:cubicBezTo>
                  <a:cubicBezTo>
                    <a:pt x="452" y="214"/>
                    <a:pt x="451" y="212"/>
                    <a:pt x="450" y="211"/>
                  </a:cubicBezTo>
                  <a:cubicBezTo>
                    <a:pt x="449" y="210"/>
                    <a:pt x="448" y="209"/>
                    <a:pt x="447" y="208"/>
                  </a:cubicBezTo>
                  <a:cubicBezTo>
                    <a:pt x="405" y="165"/>
                    <a:pt x="359" y="151"/>
                    <a:pt x="317" y="142"/>
                  </a:cubicBezTo>
                  <a:cubicBezTo>
                    <a:pt x="310" y="141"/>
                    <a:pt x="303" y="139"/>
                    <a:pt x="296" y="138"/>
                  </a:cubicBezTo>
                  <a:cubicBezTo>
                    <a:pt x="289" y="137"/>
                    <a:pt x="282" y="135"/>
                    <a:pt x="275" y="134"/>
                  </a:cubicBezTo>
                  <a:moveTo>
                    <a:pt x="24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3" y="24"/>
                    <a:pt x="6" y="32"/>
                    <a:pt x="10" y="4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8" y="24"/>
                    <a:pt x="27" y="21"/>
                    <a:pt x="26" y="17"/>
                  </a:cubicBezTo>
                  <a:cubicBezTo>
                    <a:pt x="25" y="13"/>
                    <a:pt x="25" y="9"/>
                    <a:pt x="24" y="5"/>
                  </a:cubicBezTo>
                  <a:cubicBezTo>
                    <a:pt x="24" y="4"/>
                    <a:pt x="24" y="2"/>
                    <a:pt x="24" y="0"/>
                  </a:cubicBezTo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9" name="Freeform 358"/>
            <p:cNvSpPr/>
            <p:nvPr/>
          </p:nvSpPr>
          <p:spPr bwMode="auto">
            <a:xfrm>
              <a:off x="6929438" y="3097213"/>
              <a:ext cx="1343025" cy="1376363"/>
            </a:xfrm>
            <a:custGeom>
              <a:avLst/>
              <a:gdLst>
                <a:gd name="T0" fmla="*/ 106 w 317"/>
                <a:gd name="T1" fmla="*/ 0 h 324"/>
                <a:gd name="T2" fmla="*/ 106 w 317"/>
                <a:gd name="T3" fmla="*/ 4 h 324"/>
                <a:gd name="T4" fmla="*/ 110 w 317"/>
                <a:gd name="T5" fmla="*/ 23 h 324"/>
                <a:gd name="T6" fmla="*/ 117 w 317"/>
                <a:gd name="T7" fmla="*/ 61 h 324"/>
                <a:gd name="T8" fmla="*/ 108 w 317"/>
                <a:gd name="T9" fmla="*/ 78 h 324"/>
                <a:gd name="T10" fmla="*/ 57 w 317"/>
                <a:gd name="T11" fmla="*/ 102 h 324"/>
                <a:gd name="T12" fmla="*/ 50 w 317"/>
                <a:gd name="T13" fmla="*/ 103 h 324"/>
                <a:gd name="T14" fmla="*/ 49 w 317"/>
                <a:gd name="T15" fmla="*/ 103 h 324"/>
                <a:gd name="T16" fmla="*/ 0 w 317"/>
                <a:gd name="T17" fmla="*/ 101 h 324"/>
                <a:gd name="T18" fmla="*/ 36 w 317"/>
                <a:gd name="T19" fmla="*/ 306 h 324"/>
                <a:gd name="T20" fmla="*/ 55 w 317"/>
                <a:gd name="T21" fmla="*/ 323 h 324"/>
                <a:gd name="T22" fmla="*/ 88 w 317"/>
                <a:gd name="T23" fmla="*/ 324 h 324"/>
                <a:gd name="T24" fmla="*/ 119 w 317"/>
                <a:gd name="T25" fmla="*/ 277 h 324"/>
                <a:gd name="T26" fmla="*/ 182 w 317"/>
                <a:gd name="T27" fmla="*/ 225 h 324"/>
                <a:gd name="T28" fmla="*/ 171 w 317"/>
                <a:gd name="T29" fmla="*/ 195 h 324"/>
                <a:gd name="T30" fmla="*/ 211 w 317"/>
                <a:gd name="T31" fmla="*/ 91 h 324"/>
                <a:gd name="T32" fmla="*/ 220 w 317"/>
                <a:gd name="T33" fmla="*/ 90 h 324"/>
                <a:gd name="T34" fmla="*/ 290 w 317"/>
                <a:gd name="T35" fmla="*/ 169 h 324"/>
                <a:gd name="T36" fmla="*/ 293 w 317"/>
                <a:gd name="T37" fmla="*/ 196 h 324"/>
                <a:gd name="T38" fmla="*/ 293 w 317"/>
                <a:gd name="T39" fmla="*/ 196 h 324"/>
                <a:gd name="T40" fmla="*/ 317 w 317"/>
                <a:gd name="T41" fmla="*/ 198 h 324"/>
                <a:gd name="T42" fmla="*/ 257 w 317"/>
                <a:gd name="T43" fmla="*/ 68 h 324"/>
                <a:gd name="T44" fmla="*/ 106 w 317"/>
                <a:gd name="T4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7" h="324">
                  <a:moveTo>
                    <a:pt x="106" y="0"/>
                  </a:moveTo>
                  <a:cubicBezTo>
                    <a:pt x="106" y="4"/>
                    <a:pt x="106" y="4"/>
                    <a:pt x="106" y="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8" y="68"/>
                    <a:pt x="114" y="75"/>
                    <a:pt x="108" y="78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5" y="103"/>
                    <a:pt x="52" y="103"/>
                    <a:pt x="50" y="103"/>
                  </a:cubicBezTo>
                  <a:cubicBezTo>
                    <a:pt x="50" y="103"/>
                    <a:pt x="50" y="103"/>
                    <a:pt x="49" y="10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36" y="306"/>
                    <a:pt x="36" y="306"/>
                    <a:pt x="36" y="306"/>
                  </a:cubicBezTo>
                  <a:cubicBezTo>
                    <a:pt x="38" y="315"/>
                    <a:pt x="46" y="322"/>
                    <a:pt x="55" y="323"/>
                  </a:cubicBezTo>
                  <a:cubicBezTo>
                    <a:pt x="88" y="324"/>
                    <a:pt x="88" y="324"/>
                    <a:pt x="88" y="324"/>
                  </a:cubicBezTo>
                  <a:cubicBezTo>
                    <a:pt x="96" y="308"/>
                    <a:pt x="106" y="292"/>
                    <a:pt x="119" y="277"/>
                  </a:cubicBezTo>
                  <a:cubicBezTo>
                    <a:pt x="137" y="256"/>
                    <a:pt x="158" y="238"/>
                    <a:pt x="182" y="225"/>
                  </a:cubicBezTo>
                  <a:cubicBezTo>
                    <a:pt x="177" y="216"/>
                    <a:pt x="174" y="206"/>
                    <a:pt x="171" y="195"/>
                  </a:cubicBezTo>
                  <a:cubicBezTo>
                    <a:pt x="161" y="144"/>
                    <a:pt x="178" y="98"/>
                    <a:pt x="211" y="91"/>
                  </a:cubicBezTo>
                  <a:cubicBezTo>
                    <a:pt x="214" y="90"/>
                    <a:pt x="217" y="90"/>
                    <a:pt x="220" y="90"/>
                  </a:cubicBezTo>
                  <a:cubicBezTo>
                    <a:pt x="250" y="90"/>
                    <a:pt x="280" y="123"/>
                    <a:pt x="290" y="169"/>
                  </a:cubicBezTo>
                  <a:cubicBezTo>
                    <a:pt x="292" y="178"/>
                    <a:pt x="293" y="188"/>
                    <a:pt x="293" y="196"/>
                  </a:cubicBezTo>
                  <a:cubicBezTo>
                    <a:pt x="293" y="196"/>
                    <a:pt x="293" y="196"/>
                    <a:pt x="293" y="196"/>
                  </a:cubicBezTo>
                  <a:cubicBezTo>
                    <a:pt x="301" y="196"/>
                    <a:pt x="309" y="197"/>
                    <a:pt x="317" y="198"/>
                  </a:cubicBezTo>
                  <a:cubicBezTo>
                    <a:pt x="313" y="151"/>
                    <a:pt x="292" y="105"/>
                    <a:pt x="257" y="68"/>
                  </a:cubicBezTo>
                  <a:cubicBezTo>
                    <a:pt x="209" y="17"/>
                    <a:pt x="157" y="11"/>
                    <a:pt x="106" y="0"/>
                  </a:cubicBezTo>
                </a:path>
              </a:pathLst>
            </a:custGeom>
            <a:solidFill>
              <a:srgbClr val="119F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0" name="Freeform 359"/>
            <p:cNvSpPr/>
            <p:nvPr/>
          </p:nvSpPr>
          <p:spPr bwMode="auto">
            <a:xfrm>
              <a:off x="7612063" y="3479800"/>
              <a:ext cx="558800" cy="573088"/>
            </a:xfrm>
            <a:custGeom>
              <a:avLst/>
              <a:gdLst>
                <a:gd name="T0" fmla="*/ 59 w 132"/>
                <a:gd name="T1" fmla="*/ 0 h 135"/>
                <a:gd name="T2" fmla="*/ 50 w 132"/>
                <a:gd name="T3" fmla="*/ 1 h 135"/>
                <a:gd name="T4" fmla="*/ 10 w 132"/>
                <a:gd name="T5" fmla="*/ 105 h 135"/>
                <a:gd name="T6" fmla="*/ 21 w 132"/>
                <a:gd name="T7" fmla="*/ 135 h 135"/>
                <a:gd name="T8" fmla="*/ 132 w 132"/>
                <a:gd name="T9" fmla="*/ 106 h 135"/>
                <a:gd name="T10" fmla="*/ 129 w 132"/>
                <a:gd name="T11" fmla="*/ 79 h 135"/>
                <a:gd name="T12" fmla="*/ 59 w 132"/>
                <a:gd name="T1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135">
                  <a:moveTo>
                    <a:pt x="59" y="0"/>
                  </a:moveTo>
                  <a:cubicBezTo>
                    <a:pt x="56" y="0"/>
                    <a:pt x="53" y="0"/>
                    <a:pt x="50" y="1"/>
                  </a:cubicBezTo>
                  <a:cubicBezTo>
                    <a:pt x="17" y="8"/>
                    <a:pt x="0" y="54"/>
                    <a:pt x="10" y="105"/>
                  </a:cubicBezTo>
                  <a:cubicBezTo>
                    <a:pt x="13" y="116"/>
                    <a:pt x="16" y="126"/>
                    <a:pt x="21" y="135"/>
                  </a:cubicBezTo>
                  <a:cubicBezTo>
                    <a:pt x="54" y="117"/>
                    <a:pt x="93" y="106"/>
                    <a:pt x="132" y="106"/>
                  </a:cubicBezTo>
                  <a:cubicBezTo>
                    <a:pt x="132" y="98"/>
                    <a:pt x="131" y="88"/>
                    <a:pt x="129" y="79"/>
                  </a:cubicBezTo>
                  <a:cubicBezTo>
                    <a:pt x="119" y="33"/>
                    <a:pt x="89" y="0"/>
                    <a:pt x="59" y="0"/>
                  </a:cubicBezTo>
                </a:path>
              </a:pathLst>
            </a:custGeom>
            <a:solidFill>
              <a:srgbClr val="18B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1" name="Freeform 360"/>
            <p:cNvSpPr>
              <a:spLocks noEditPoints="1"/>
            </p:cNvSpPr>
            <p:nvPr/>
          </p:nvSpPr>
          <p:spPr bwMode="auto">
            <a:xfrm>
              <a:off x="6235701" y="2532063"/>
              <a:ext cx="449263" cy="620713"/>
            </a:xfrm>
            <a:custGeom>
              <a:avLst/>
              <a:gdLst>
                <a:gd name="T0" fmla="*/ 95 w 106"/>
                <a:gd name="T1" fmla="*/ 106 h 146"/>
                <a:gd name="T2" fmla="*/ 85 w 106"/>
                <a:gd name="T3" fmla="*/ 123 h 146"/>
                <a:gd name="T4" fmla="*/ 106 w 106"/>
                <a:gd name="T5" fmla="*/ 146 h 146"/>
                <a:gd name="T6" fmla="*/ 100 w 106"/>
                <a:gd name="T7" fmla="*/ 114 h 146"/>
                <a:gd name="T8" fmla="*/ 95 w 106"/>
                <a:gd name="T9" fmla="*/ 106 h 146"/>
                <a:gd name="T10" fmla="*/ 55 w 106"/>
                <a:gd name="T11" fmla="*/ 57 h 146"/>
                <a:gd name="T12" fmla="*/ 44 w 106"/>
                <a:gd name="T13" fmla="*/ 78 h 146"/>
                <a:gd name="T14" fmla="*/ 61 w 106"/>
                <a:gd name="T15" fmla="*/ 98 h 146"/>
                <a:gd name="T16" fmla="*/ 74 w 106"/>
                <a:gd name="T17" fmla="*/ 76 h 146"/>
                <a:gd name="T18" fmla="*/ 62 w 106"/>
                <a:gd name="T19" fmla="*/ 64 h 146"/>
                <a:gd name="T20" fmla="*/ 55 w 106"/>
                <a:gd name="T21" fmla="*/ 57 h 146"/>
                <a:gd name="T22" fmla="*/ 19 w 106"/>
                <a:gd name="T23" fmla="*/ 0 h 146"/>
                <a:gd name="T24" fmla="*/ 0 w 106"/>
                <a:gd name="T25" fmla="*/ 12 h 146"/>
                <a:gd name="T26" fmla="*/ 22 w 106"/>
                <a:gd name="T27" fmla="*/ 50 h 146"/>
                <a:gd name="T28" fmla="*/ 33 w 106"/>
                <a:gd name="T29" fmla="*/ 29 h 146"/>
                <a:gd name="T30" fmla="*/ 19 w 106"/>
                <a:gd name="T3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146">
                  <a:moveTo>
                    <a:pt x="95" y="106"/>
                  </a:moveTo>
                  <a:cubicBezTo>
                    <a:pt x="85" y="123"/>
                    <a:pt x="85" y="123"/>
                    <a:pt x="85" y="123"/>
                  </a:cubicBezTo>
                  <a:cubicBezTo>
                    <a:pt x="92" y="131"/>
                    <a:pt x="99" y="138"/>
                    <a:pt x="106" y="146"/>
                  </a:cubicBezTo>
                  <a:cubicBezTo>
                    <a:pt x="100" y="114"/>
                    <a:pt x="100" y="114"/>
                    <a:pt x="100" y="114"/>
                  </a:cubicBezTo>
                  <a:cubicBezTo>
                    <a:pt x="99" y="112"/>
                    <a:pt x="97" y="109"/>
                    <a:pt x="95" y="106"/>
                  </a:cubicBezTo>
                  <a:moveTo>
                    <a:pt x="55" y="57"/>
                  </a:moveTo>
                  <a:cubicBezTo>
                    <a:pt x="44" y="78"/>
                    <a:pt x="44" y="78"/>
                    <a:pt x="44" y="78"/>
                  </a:cubicBezTo>
                  <a:cubicBezTo>
                    <a:pt x="49" y="85"/>
                    <a:pt x="55" y="92"/>
                    <a:pt x="61" y="98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0" y="72"/>
                    <a:pt x="66" y="68"/>
                    <a:pt x="62" y="64"/>
                  </a:cubicBezTo>
                  <a:cubicBezTo>
                    <a:pt x="60" y="62"/>
                    <a:pt x="58" y="59"/>
                    <a:pt x="55" y="57"/>
                  </a:cubicBezTo>
                  <a:moveTo>
                    <a:pt x="19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26"/>
                    <a:pt x="14" y="38"/>
                    <a:pt x="22" y="50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28" y="20"/>
                    <a:pt x="23" y="11"/>
                    <a:pt x="19" y="0"/>
                  </a:cubicBezTo>
                </a:path>
              </a:pathLst>
            </a:custGeom>
            <a:solidFill>
              <a:srgbClr val="3446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2" name="Freeform 361"/>
            <p:cNvSpPr/>
            <p:nvPr/>
          </p:nvSpPr>
          <p:spPr bwMode="auto">
            <a:xfrm>
              <a:off x="6329363" y="2655888"/>
              <a:ext cx="139700" cy="207963"/>
            </a:xfrm>
            <a:custGeom>
              <a:avLst/>
              <a:gdLst>
                <a:gd name="T0" fmla="*/ 11 w 33"/>
                <a:gd name="T1" fmla="*/ 0 h 49"/>
                <a:gd name="T2" fmla="*/ 0 w 33"/>
                <a:gd name="T3" fmla="*/ 21 h 49"/>
                <a:gd name="T4" fmla="*/ 22 w 33"/>
                <a:gd name="T5" fmla="*/ 49 h 49"/>
                <a:gd name="T6" fmla="*/ 33 w 33"/>
                <a:gd name="T7" fmla="*/ 28 h 49"/>
                <a:gd name="T8" fmla="*/ 11 w 3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9">
                  <a:moveTo>
                    <a:pt x="11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7" y="31"/>
                    <a:pt x="14" y="40"/>
                    <a:pt x="22" y="4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26" y="20"/>
                    <a:pt x="18" y="11"/>
                    <a:pt x="11" y="0"/>
                  </a:cubicBezTo>
                </a:path>
              </a:pathLst>
            </a:custGeom>
            <a:solidFill>
              <a:srgbClr val="212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3" name="Freeform 362"/>
            <p:cNvSpPr/>
            <p:nvPr/>
          </p:nvSpPr>
          <p:spPr bwMode="auto">
            <a:xfrm>
              <a:off x="6494463" y="2855913"/>
              <a:ext cx="142875" cy="200025"/>
            </a:xfrm>
            <a:custGeom>
              <a:avLst/>
              <a:gdLst>
                <a:gd name="T0" fmla="*/ 13 w 34"/>
                <a:gd name="T1" fmla="*/ 0 h 47"/>
                <a:gd name="T2" fmla="*/ 0 w 34"/>
                <a:gd name="T3" fmla="*/ 22 h 47"/>
                <a:gd name="T4" fmla="*/ 17 w 34"/>
                <a:gd name="T5" fmla="*/ 40 h 47"/>
                <a:gd name="T6" fmla="*/ 24 w 34"/>
                <a:gd name="T7" fmla="*/ 47 h 47"/>
                <a:gd name="T8" fmla="*/ 34 w 34"/>
                <a:gd name="T9" fmla="*/ 30 h 47"/>
                <a:gd name="T10" fmla="*/ 28 w 34"/>
                <a:gd name="T11" fmla="*/ 21 h 47"/>
                <a:gd name="T12" fmla="*/ 13 w 34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47">
                  <a:moveTo>
                    <a:pt x="13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6" y="28"/>
                    <a:pt x="12" y="34"/>
                    <a:pt x="17" y="40"/>
                  </a:cubicBezTo>
                  <a:cubicBezTo>
                    <a:pt x="20" y="43"/>
                    <a:pt x="22" y="45"/>
                    <a:pt x="24" y="47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2" y="27"/>
                    <a:pt x="30" y="24"/>
                    <a:pt x="28" y="21"/>
                  </a:cubicBezTo>
                  <a:cubicBezTo>
                    <a:pt x="24" y="13"/>
                    <a:pt x="18" y="7"/>
                    <a:pt x="13" y="0"/>
                  </a:cubicBezTo>
                </a:path>
              </a:pathLst>
            </a:custGeom>
            <a:solidFill>
              <a:srgbClr val="212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4" name="Freeform 363"/>
            <p:cNvSpPr/>
            <p:nvPr/>
          </p:nvSpPr>
          <p:spPr bwMode="auto">
            <a:xfrm>
              <a:off x="7302501" y="3930650"/>
              <a:ext cx="1016000" cy="552450"/>
            </a:xfrm>
            <a:custGeom>
              <a:avLst/>
              <a:gdLst>
                <a:gd name="T0" fmla="*/ 205 w 240"/>
                <a:gd name="T1" fmla="*/ 0 h 130"/>
                <a:gd name="T2" fmla="*/ 205 w 240"/>
                <a:gd name="T3" fmla="*/ 0 h 130"/>
                <a:gd name="T4" fmla="*/ 94 w 240"/>
                <a:gd name="T5" fmla="*/ 29 h 130"/>
                <a:gd name="T6" fmla="*/ 31 w 240"/>
                <a:gd name="T7" fmla="*/ 81 h 130"/>
                <a:gd name="T8" fmla="*/ 0 w 240"/>
                <a:gd name="T9" fmla="*/ 128 h 130"/>
                <a:gd name="T10" fmla="*/ 28 w 240"/>
                <a:gd name="T11" fmla="*/ 130 h 130"/>
                <a:gd name="T12" fmla="*/ 50 w 240"/>
                <a:gd name="T13" fmla="*/ 98 h 130"/>
                <a:gd name="T14" fmla="*/ 205 w 240"/>
                <a:gd name="T15" fmla="*/ 27 h 130"/>
                <a:gd name="T16" fmla="*/ 240 w 240"/>
                <a:gd name="T17" fmla="*/ 29 h 130"/>
                <a:gd name="T18" fmla="*/ 235 w 240"/>
                <a:gd name="T19" fmla="*/ 2 h 130"/>
                <a:gd name="T20" fmla="*/ 229 w 240"/>
                <a:gd name="T21" fmla="*/ 2 h 130"/>
                <a:gd name="T22" fmla="*/ 205 w 240"/>
                <a:gd name="T2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130">
                  <a:moveTo>
                    <a:pt x="20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166" y="0"/>
                    <a:pt x="127" y="11"/>
                    <a:pt x="94" y="29"/>
                  </a:cubicBezTo>
                  <a:cubicBezTo>
                    <a:pt x="70" y="42"/>
                    <a:pt x="49" y="60"/>
                    <a:pt x="31" y="81"/>
                  </a:cubicBezTo>
                  <a:cubicBezTo>
                    <a:pt x="18" y="96"/>
                    <a:pt x="8" y="112"/>
                    <a:pt x="0" y="128"/>
                  </a:cubicBezTo>
                  <a:cubicBezTo>
                    <a:pt x="28" y="130"/>
                    <a:pt x="28" y="130"/>
                    <a:pt x="28" y="130"/>
                  </a:cubicBezTo>
                  <a:cubicBezTo>
                    <a:pt x="35" y="119"/>
                    <a:pt x="42" y="108"/>
                    <a:pt x="50" y="98"/>
                  </a:cubicBezTo>
                  <a:cubicBezTo>
                    <a:pt x="91" y="50"/>
                    <a:pt x="148" y="27"/>
                    <a:pt x="205" y="27"/>
                  </a:cubicBezTo>
                  <a:cubicBezTo>
                    <a:pt x="217" y="27"/>
                    <a:pt x="228" y="27"/>
                    <a:pt x="240" y="29"/>
                  </a:cubicBezTo>
                  <a:cubicBezTo>
                    <a:pt x="235" y="2"/>
                    <a:pt x="235" y="2"/>
                    <a:pt x="235" y="2"/>
                  </a:cubicBezTo>
                  <a:cubicBezTo>
                    <a:pt x="233" y="2"/>
                    <a:pt x="231" y="2"/>
                    <a:pt x="229" y="2"/>
                  </a:cubicBezTo>
                  <a:cubicBezTo>
                    <a:pt x="221" y="1"/>
                    <a:pt x="213" y="0"/>
                    <a:pt x="205" y="0"/>
                  </a:cubicBezTo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5" name="Freeform 364"/>
            <p:cNvSpPr/>
            <p:nvPr/>
          </p:nvSpPr>
          <p:spPr bwMode="auto">
            <a:xfrm>
              <a:off x="7421563" y="4044950"/>
              <a:ext cx="922338" cy="454025"/>
            </a:xfrm>
            <a:custGeom>
              <a:avLst/>
              <a:gdLst>
                <a:gd name="T0" fmla="*/ 177 w 218"/>
                <a:gd name="T1" fmla="*/ 0 h 107"/>
                <a:gd name="T2" fmla="*/ 22 w 218"/>
                <a:gd name="T3" fmla="*/ 71 h 107"/>
                <a:gd name="T4" fmla="*/ 0 w 218"/>
                <a:gd name="T5" fmla="*/ 103 h 107"/>
                <a:gd name="T6" fmla="*/ 83 w 218"/>
                <a:gd name="T7" fmla="*/ 107 h 107"/>
                <a:gd name="T8" fmla="*/ 84 w 218"/>
                <a:gd name="T9" fmla="*/ 107 h 107"/>
                <a:gd name="T10" fmla="*/ 93 w 218"/>
                <a:gd name="T11" fmla="*/ 105 h 107"/>
                <a:gd name="T12" fmla="*/ 205 w 218"/>
                <a:gd name="T13" fmla="*/ 52 h 107"/>
                <a:gd name="T14" fmla="*/ 217 w 218"/>
                <a:gd name="T15" fmla="*/ 31 h 107"/>
                <a:gd name="T16" fmla="*/ 212 w 218"/>
                <a:gd name="T17" fmla="*/ 2 h 107"/>
                <a:gd name="T18" fmla="*/ 177 w 218"/>
                <a:gd name="T1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107">
                  <a:moveTo>
                    <a:pt x="177" y="0"/>
                  </a:moveTo>
                  <a:cubicBezTo>
                    <a:pt x="120" y="0"/>
                    <a:pt x="63" y="23"/>
                    <a:pt x="22" y="71"/>
                  </a:cubicBezTo>
                  <a:cubicBezTo>
                    <a:pt x="14" y="81"/>
                    <a:pt x="7" y="92"/>
                    <a:pt x="0" y="103"/>
                  </a:cubicBezTo>
                  <a:cubicBezTo>
                    <a:pt x="83" y="107"/>
                    <a:pt x="83" y="107"/>
                    <a:pt x="83" y="107"/>
                  </a:cubicBezTo>
                  <a:cubicBezTo>
                    <a:pt x="84" y="107"/>
                    <a:pt x="84" y="107"/>
                    <a:pt x="84" y="107"/>
                  </a:cubicBezTo>
                  <a:cubicBezTo>
                    <a:pt x="87" y="107"/>
                    <a:pt x="90" y="106"/>
                    <a:pt x="93" y="105"/>
                  </a:cubicBezTo>
                  <a:cubicBezTo>
                    <a:pt x="205" y="52"/>
                    <a:pt x="205" y="52"/>
                    <a:pt x="205" y="52"/>
                  </a:cubicBezTo>
                  <a:cubicBezTo>
                    <a:pt x="214" y="49"/>
                    <a:pt x="218" y="40"/>
                    <a:pt x="217" y="31"/>
                  </a:cubicBezTo>
                  <a:cubicBezTo>
                    <a:pt x="212" y="2"/>
                    <a:pt x="212" y="2"/>
                    <a:pt x="212" y="2"/>
                  </a:cubicBezTo>
                  <a:cubicBezTo>
                    <a:pt x="200" y="0"/>
                    <a:pt x="189" y="0"/>
                    <a:pt x="177" y="0"/>
                  </a:cubicBezTo>
                </a:path>
              </a:pathLst>
            </a:custGeom>
            <a:solidFill>
              <a:srgbClr val="119F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6" name="Freeform 365"/>
            <p:cNvSpPr/>
            <p:nvPr/>
          </p:nvSpPr>
          <p:spPr bwMode="auto">
            <a:xfrm>
              <a:off x="7231063" y="1903413"/>
              <a:ext cx="261938" cy="407988"/>
            </a:xfrm>
            <a:custGeom>
              <a:avLst/>
              <a:gdLst>
                <a:gd name="T0" fmla="*/ 0 w 62"/>
                <a:gd name="T1" fmla="*/ 0 h 96"/>
                <a:gd name="T2" fmla="*/ 45 w 62"/>
                <a:gd name="T3" fmla="*/ 76 h 96"/>
                <a:gd name="T4" fmla="*/ 45 w 62"/>
                <a:gd name="T5" fmla="*/ 77 h 96"/>
                <a:gd name="T6" fmla="*/ 48 w 62"/>
                <a:gd name="T7" fmla="*/ 96 h 96"/>
                <a:gd name="T8" fmla="*/ 62 w 62"/>
                <a:gd name="T9" fmla="*/ 91 h 96"/>
                <a:gd name="T10" fmla="*/ 61 w 62"/>
                <a:gd name="T11" fmla="*/ 89 h 96"/>
                <a:gd name="T12" fmla="*/ 61 w 62"/>
                <a:gd name="T13" fmla="*/ 88 h 96"/>
                <a:gd name="T14" fmla="*/ 4 w 62"/>
                <a:gd name="T15" fmla="*/ 3 h 96"/>
                <a:gd name="T16" fmla="*/ 0 w 6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96">
                  <a:moveTo>
                    <a:pt x="0" y="0"/>
                  </a:moveTo>
                  <a:cubicBezTo>
                    <a:pt x="22" y="19"/>
                    <a:pt x="38" y="46"/>
                    <a:pt x="45" y="76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7" y="84"/>
                    <a:pt x="48" y="90"/>
                    <a:pt x="48" y="96"/>
                  </a:cubicBezTo>
                  <a:cubicBezTo>
                    <a:pt x="53" y="94"/>
                    <a:pt x="57" y="92"/>
                    <a:pt x="62" y="91"/>
                  </a:cubicBezTo>
                  <a:cubicBezTo>
                    <a:pt x="62" y="90"/>
                    <a:pt x="62" y="90"/>
                    <a:pt x="61" y="89"/>
                  </a:cubicBezTo>
                  <a:cubicBezTo>
                    <a:pt x="61" y="88"/>
                    <a:pt x="61" y="88"/>
                    <a:pt x="61" y="88"/>
                  </a:cubicBezTo>
                  <a:cubicBezTo>
                    <a:pt x="53" y="53"/>
                    <a:pt x="33" y="23"/>
                    <a:pt x="4" y="3"/>
                  </a:cubicBezTo>
                  <a:cubicBezTo>
                    <a:pt x="3" y="2"/>
                    <a:pt x="1" y="1"/>
                    <a:pt x="0" y="0"/>
                  </a:cubicBez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7" name="Freeform 366"/>
            <p:cNvSpPr/>
            <p:nvPr/>
          </p:nvSpPr>
          <p:spPr bwMode="auto">
            <a:xfrm>
              <a:off x="7434263" y="2290763"/>
              <a:ext cx="66675" cy="93663"/>
            </a:xfrm>
            <a:custGeom>
              <a:avLst/>
              <a:gdLst>
                <a:gd name="T0" fmla="*/ 14 w 16"/>
                <a:gd name="T1" fmla="*/ 0 h 22"/>
                <a:gd name="T2" fmla="*/ 0 w 16"/>
                <a:gd name="T3" fmla="*/ 5 h 22"/>
                <a:gd name="T4" fmla="*/ 0 w 16"/>
                <a:gd name="T5" fmla="*/ 22 h 22"/>
                <a:gd name="T6" fmla="*/ 16 w 16"/>
                <a:gd name="T7" fmla="*/ 15 h 22"/>
                <a:gd name="T8" fmla="*/ 14 w 1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2">
                  <a:moveTo>
                    <a:pt x="14" y="0"/>
                  </a:moveTo>
                  <a:cubicBezTo>
                    <a:pt x="9" y="1"/>
                    <a:pt x="5" y="3"/>
                    <a:pt x="0" y="5"/>
                  </a:cubicBezTo>
                  <a:cubicBezTo>
                    <a:pt x="1" y="11"/>
                    <a:pt x="1" y="17"/>
                    <a:pt x="0" y="22"/>
                  </a:cubicBezTo>
                  <a:cubicBezTo>
                    <a:pt x="6" y="19"/>
                    <a:pt x="11" y="17"/>
                    <a:pt x="16" y="15"/>
                  </a:cubicBezTo>
                  <a:cubicBezTo>
                    <a:pt x="16" y="10"/>
                    <a:pt x="15" y="5"/>
                    <a:pt x="14" y="0"/>
                  </a:cubicBez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8" name="Freeform 367"/>
            <p:cNvSpPr/>
            <p:nvPr/>
          </p:nvSpPr>
          <p:spPr bwMode="auto">
            <a:xfrm>
              <a:off x="7340601" y="2354263"/>
              <a:ext cx="173038" cy="360363"/>
            </a:xfrm>
            <a:custGeom>
              <a:avLst/>
              <a:gdLst>
                <a:gd name="T0" fmla="*/ 38 w 41"/>
                <a:gd name="T1" fmla="*/ 0 h 85"/>
                <a:gd name="T2" fmla="*/ 22 w 41"/>
                <a:gd name="T3" fmla="*/ 7 h 85"/>
                <a:gd name="T4" fmla="*/ 4 w 41"/>
                <a:gd name="T5" fmla="*/ 70 h 85"/>
                <a:gd name="T6" fmla="*/ 0 w 41"/>
                <a:gd name="T7" fmla="*/ 80 h 85"/>
                <a:gd name="T8" fmla="*/ 4 w 41"/>
                <a:gd name="T9" fmla="*/ 80 h 85"/>
                <a:gd name="T10" fmla="*/ 19 w 41"/>
                <a:gd name="T11" fmla="*/ 85 h 85"/>
                <a:gd name="T12" fmla="*/ 20 w 41"/>
                <a:gd name="T13" fmla="*/ 82 h 85"/>
                <a:gd name="T14" fmla="*/ 38 w 41"/>
                <a:gd name="T1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85">
                  <a:moveTo>
                    <a:pt x="38" y="0"/>
                  </a:moveTo>
                  <a:cubicBezTo>
                    <a:pt x="33" y="2"/>
                    <a:pt x="28" y="4"/>
                    <a:pt x="22" y="7"/>
                  </a:cubicBezTo>
                  <a:cubicBezTo>
                    <a:pt x="21" y="31"/>
                    <a:pt x="12" y="51"/>
                    <a:pt x="4" y="70"/>
                  </a:cubicBezTo>
                  <a:cubicBezTo>
                    <a:pt x="3" y="73"/>
                    <a:pt x="1" y="77"/>
                    <a:pt x="0" y="80"/>
                  </a:cubicBezTo>
                  <a:cubicBezTo>
                    <a:pt x="1" y="80"/>
                    <a:pt x="3" y="80"/>
                    <a:pt x="4" y="80"/>
                  </a:cubicBezTo>
                  <a:cubicBezTo>
                    <a:pt x="9" y="80"/>
                    <a:pt x="14" y="82"/>
                    <a:pt x="19" y="85"/>
                  </a:cubicBezTo>
                  <a:cubicBezTo>
                    <a:pt x="20" y="84"/>
                    <a:pt x="20" y="83"/>
                    <a:pt x="20" y="82"/>
                  </a:cubicBezTo>
                  <a:cubicBezTo>
                    <a:pt x="30" y="59"/>
                    <a:pt x="41" y="33"/>
                    <a:pt x="38" y="0"/>
                  </a:cubicBezTo>
                </a:path>
              </a:pathLst>
            </a:custGeom>
            <a:solidFill>
              <a:srgbClr val="0D77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9" name="Freeform 368"/>
            <p:cNvSpPr/>
            <p:nvPr/>
          </p:nvSpPr>
          <p:spPr bwMode="auto">
            <a:xfrm>
              <a:off x="7285038" y="2693988"/>
              <a:ext cx="136525" cy="288925"/>
            </a:xfrm>
            <a:custGeom>
              <a:avLst/>
              <a:gdLst>
                <a:gd name="T0" fmla="*/ 17 w 32"/>
                <a:gd name="T1" fmla="*/ 0 h 68"/>
                <a:gd name="T2" fmla="*/ 13 w 32"/>
                <a:gd name="T3" fmla="*/ 0 h 68"/>
                <a:gd name="T4" fmla="*/ 4 w 32"/>
                <a:gd name="T5" fmla="*/ 29 h 68"/>
                <a:gd name="T6" fmla="*/ 0 w 32"/>
                <a:gd name="T7" fmla="*/ 50 h 68"/>
                <a:gd name="T8" fmla="*/ 0 w 32"/>
                <a:gd name="T9" fmla="*/ 51 h 68"/>
                <a:gd name="T10" fmla="*/ 0 w 32"/>
                <a:gd name="T11" fmla="*/ 52 h 68"/>
                <a:gd name="T12" fmla="*/ 2 w 32"/>
                <a:gd name="T13" fmla="*/ 65 h 68"/>
                <a:gd name="T14" fmla="*/ 17 w 32"/>
                <a:gd name="T15" fmla="*/ 68 h 68"/>
                <a:gd name="T16" fmla="*/ 16 w 32"/>
                <a:gd name="T17" fmla="*/ 64 h 68"/>
                <a:gd name="T18" fmla="*/ 16 w 32"/>
                <a:gd name="T19" fmla="*/ 63 h 68"/>
                <a:gd name="T20" fmla="*/ 16 w 32"/>
                <a:gd name="T21" fmla="*/ 62 h 68"/>
                <a:gd name="T22" fmla="*/ 20 w 32"/>
                <a:gd name="T23" fmla="*/ 41 h 68"/>
                <a:gd name="T24" fmla="*/ 32 w 32"/>
                <a:gd name="T25" fmla="*/ 5 h 68"/>
                <a:gd name="T26" fmla="*/ 17 w 32"/>
                <a:gd name="T2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68">
                  <a:moveTo>
                    <a:pt x="17" y="0"/>
                  </a:moveTo>
                  <a:cubicBezTo>
                    <a:pt x="16" y="0"/>
                    <a:pt x="14" y="0"/>
                    <a:pt x="13" y="0"/>
                  </a:cubicBezTo>
                  <a:cubicBezTo>
                    <a:pt x="9" y="10"/>
                    <a:pt x="6" y="19"/>
                    <a:pt x="4" y="29"/>
                  </a:cubicBezTo>
                  <a:cubicBezTo>
                    <a:pt x="2" y="37"/>
                    <a:pt x="1" y="44"/>
                    <a:pt x="0" y="5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7" y="66"/>
                    <a:pt x="12" y="67"/>
                    <a:pt x="17" y="68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7" y="56"/>
                    <a:pt x="18" y="49"/>
                    <a:pt x="20" y="41"/>
                  </a:cubicBezTo>
                  <a:cubicBezTo>
                    <a:pt x="22" y="29"/>
                    <a:pt x="27" y="17"/>
                    <a:pt x="32" y="5"/>
                  </a:cubicBezTo>
                  <a:cubicBezTo>
                    <a:pt x="27" y="2"/>
                    <a:pt x="22" y="0"/>
                    <a:pt x="17" y="0"/>
                  </a:cubicBezTo>
                </a:path>
              </a:pathLst>
            </a:custGeom>
            <a:solidFill>
              <a:srgbClr val="1184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70" name="Freeform 369"/>
            <p:cNvSpPr/>
            <p:nvPr/>
          </p:nvSpPr>
          <p:spPr bwMode="auto">
            <a:xfrm>
              <a:off x="7294563" y="2970213"/>
              <a:ext cx="84138" cy="127000"/>
            </a:xfrm>
            <a:custGeom>
              <a:avLst/>
              <a:gdLst>
                <a:gd name="T0" fmla="*/ 0 w 20"/>
                <a:gd name="T1" fmla="*/ 0 h 30"/>
                <a:gd name="T2" fmla="*/ 2 w 20"/>
                <a:gd name="T3" fmla="*/ 7 h 30"/>
                <a:gd name="T4" fmla="*/ 4 w 20"/>
                <a:gd name="T5" fmla="*/ 22 h 30"/>
                <a:gd name="T6" fmla="*/ 5 w 20"/>
                <a:gd name="T7" fmla="*/ 27 h 30"/>
                <a:gd name="T8" fmla="*/ 20 w 20"/>
                <a:gd name="T9" fmla="*/ 30 h 30"/>
                <a:gd name="T10" fmla="*/ 18 w 20"/>
                <a:gd name="T11" fmla="*/ 19 h 30"/>
                <a:gd name="T12" fmla="*/ 15 w 20"/>
                <a:gd name="T13" fmla="*/ 3 h 30"/>
                <a:gd name="T14" fmla="*/ 0 w 20"/>
                <a:gd name="T1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10" y="28"/>
                    <a:pt x="15" y="29"/>
                    <a:pt x="20" y="3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2"/>
                    <a:pt x="5" y="1"/>
                    <a:pt x="0" y="0"/>
                  </a:cubicBez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71" name="Freeform 370"/>
            <p:cNvSpPr/>
            <p:nvPr/>
          </p:nvSpPr>
          <p:spPr bwMode="auto">
            <a:xfrm>
              <a:off x="6908801" y="3084513"/>
              <a:ext cx="520700" cy="450850"/>
            </a:xfrm>
            <a:custGeom>
              <a:avLst/>
              <a:gdLst>
                <a:gd name="T0" fmla="*/ 96 w 123"/>
                <a:gd name="T1" fmla="*/ 0 h 106"/>
                <a:gd name="T2" fmla="*/ 99 w 123"/>
                <a:gd name="T3" fmla="*/ 14 h 106"/>
                <a:gd name="T4" fmla="*/ 106 w 123"/>
                <a:gd name="T5" fmla="*/ 52 h 106"/>
                <a:gd name="T6" fmla="*/ 97 w 123"/>
                <a:gd name="T7" fmla="*/ 69 h 106"/>
                <a:gd name="T8" fmla="*/ 46 w 123"/>
                <a:gd name="T9" fmla="*/ 93 h 106"/>
                <a:gd name="T10" fmla="*/ 39 w 123"/>
                <a:gd name="T11" fmla="*/ 94 h 106"/>
                <a:gd name="T12" fmla="*/ 38 w 123"/>
                <a:gd name="T13" fmla="*/ 94 h 106"/>
                <a:gd name="T14" fmla="*/ 0 w 123"/>
                <a:gd name="T15" fmla="*/ 92 h 106"/>
                <a:gd name="T16" fmla="*/ 4 w 123"/>
                <a:gd name="T17" fmla="*/ 100 h 106"/>
                <a:gd name="T18" fmla="*/ 5 w 123"/>
                <a:gd name="T19" fmla="*/ 104 h 106"/>
                <a:gd name="T20" fmla="*/ 54 w 123"/>
                <a:gd name="T21" fmla="*/ 106 h 106"/>
                <a:gd name="T22" fmla="*/ 55 w 123"/>
                <a:gd name="T23" fmla="*/ 106 h 106"/>
                <a:gd name="T24" fmla="*/ 62 w 123"/>
                <a:gd name="T25" fmla="*/ 105 h 106"/>
                <a:gd name="T26" fmla="*/ 113 w 123"/>
                <a:gd name="T27" fmla="*/ 81 h 106"/>
                <a:gd name="T28" fmla="*/ 122 w 123"/>
                <a:gd name="T29" fmla="*/ 64 h 106"/>
                <a:gd name="T30" fmla="*/ 115 w 123"/>
                <a:gd name="T31" fmla="*/ 26 h 106"/>
                <a:gd name="T32" fmla="*/ 111 w 123"/>
                <a:gd name="T33" fmla="*/ 7 h 106"/>
                <a:gd name="T34" fmla="*/ 111 w 123"/>
                <a:gd name="T35" fmla="*/ 3 h 106"/>
                <a:gd name="T36" fmla="*/ 96 w 123"/>
                <a:gd name="T3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3" h="106">
                  <a:moveTo>
                    <a:pt x="96" y="0"/>
                  </a:moveTo>
                  <a:cubicBezTo>
                    <a:pt x="99" y="14"/>
                    <a:pt x="99" y="14"/>
                    <a:pt x="99" y="14"/>
                  </a:cubicBezTo>
                  <a:cubicBezTo>
                    <a:pt x="106" y="52"/>
                    <a:pt x="106" y="52"/>
                    <a:pt x="106" y="52"/>
                  </a:cubicBezTo>
                  <a:cubicBezTo>
                    <a:pt x="107" y="59"/>
                    <a:pt x="103" y="66"/>
                    <a:pt x="97" y="69"/>
                  </a:cubicBezTo>
                  <a:cubicBezTo>
                    <a:pt x="46" y="93"/>
                    <a:pt x="46" y="93"/>
                    <a:pt x="46" y="93"/>
                  </a:cubicBezTo>
                  <a:cubicBezTo>
                    <a:pt x="44" y="94"/>
                    <a:pt x="41" y="94"/>
                    <a:pt x="39" y="94"/>
                  </a:cubicBezTo>
                  <a:cubicBezTo>
                    <a:pt x="39" y="94"/>
                    <a:pt x="39" y="94"/>
                    <a:pt x="38" y="9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" y="95"/>
                    <a:pt x="3" y="98"/>
                    <a:pt x="4" y="100"/>
                  </a:cubicBezTo>
                  <a:cubicBezTo>
                    <a:pt x="5" y="104"/>
                    <a:pt x="5" y="104"/>
                    <a:pt x="5" y="104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7" y="106"/>
                    <a:pt x="60" y="106"/>
                    <a:pt x="62" y="105"/>
                  </a:cubicBezTo>
                  <a:cubicBezTo>
                    <a:pt x="113" y="81"/>
                    <a:pt x="113" y="81"/>
                    <a:pt x="113" y="81"/>
                  </a:cubicBezTo>
                  <a:cubicBezTo>
                    <a:pt x="119" y="78"/>
                    <a:pt x="123" y="71"/>
                    <a:pt x="122" y="64"/>
                  </a:cubicBezTo>
                  <a:cubicBezTo>
                    <a:pt x="115" y="26"/>
                    <a:pt x="115" y="26"/>
                    <a:pt x="115" y="26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6" y="2"/>
                    <a:pt x="101" y="1"/>
                    <a:pt x="96" y="0"/>
                  </a:cubicBezTo>
                </a:path>
              </a:pathLst>
            </a:custGeom>
            <a:solidFill>
              <a:srgbClr val="0D77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72" name="Freeform 371"/>
            <p:cNvSpPr/>
            <p:nvPr/>
          </p:nvSpPr>
          <p:spPr bwMode="auto">
            <a:xfrm>
              <a:off x="6261101" y="1758950"/>
              <a:ext cx="1176338" cy="1725613"/>
            </a:xfrm>
            <a:custGeom>
              <a:avLst/>
              <a:gdLst>
                <a:gd name="T0" fmla="*/ 141 w 278"/>
                <a:gd name="T1" fmla="*/ 0 h 406"/>
                <a:gd name="T2" fmla="*/ 117 w 278"/>
                <a:gd name="T3" fmla="*/ 3 h 406"/>
                <a:gd name="T4" fmla="*/ 8 w 278"/>
                <a:gd name="T5" fmla="*/ 154 h 406"/>
                <a:gd name="T6" fmla="*/ 8 w 278"/>
                <a:gd name="T7" fmla="*/ 159 h 406"/>
                <a:gd name="T8" fmla="*/ 10 w 278"/>
                <a:gd name="T9" fmla="*/ 171 h 406"/>
                <a:gd name="T10" fmla="*/ 13 w 278"/>
                <a:gd name="T11" fmla="*/ 182 h 406"/>
                <a:gd name="T12" fmla="*/ 27 w 278"/>
                <a:gd name="T13" fmla="*/ 211 h 406"/>
                <a:gd name="T14" fmla="*/ 49 w 278"/>
                <a:gd name="T15" fmla="*/ 239 h 406"/>
                <a:gd name="T16" fmla="*/ 56 w 278"/>
                <a:gd name="T17" fmla="*/ 246 h 406"/>
                <a:gd name="T18" fmla="*/ 68 w 278"/>
                <a:gd name="T19" fmla="*/ 258 h 406"/>
                <a:gd name="T20" fmla="*/ 83 w 278"/>
                <a:gd name="T21" fmla="*/ 279 h 406"/>
                <a:gd name="T22" fmla="*/ 89 w 278"/>
                <a:gd name="T23" fmla="*/ 288 h 406"/>
                <a:gd name="T24" fmla="*/ 94 w 278"/>
                <a:gd name="T25" fmla="*/ 296 h 406"/>
                <a:gd name="T26" fmla="*/ 100 w 278"/>
                <a:gd name="T27" fmla="*/ 328 h 406"/>
                <a:gd name="T28" fmla="*/ 120 w 278"/>
                <a:gd name="T29" fmla="*/ 352 h 406"/>
                <a:gd name="T30" fmla="*/ 119 w 278"/>
                <a:gd name="T31" fmla="*/ 347 h 406"/>
                <a:gd name="T32" fmla="*/ 119 w 278"/>
                <a:gd name="T33" fmla="*/ 347 h 406"/>
                <a:gd name="T34" fmla="*/ 117 w 278"/>
                <a:gd name="T35" fmla="*/ 339 h 406"/>
                <a:gd name="T36" fmla="*/ 109 w 278"/>
                <a:gd name="T37" fmla="*/ 291 h 406"/>
                <a:gd name="T38" fmla="*/ 96 w 278"/>
                <a:gd name="T39" fmla="*/ 271 h 406"/>
                <a:gd name="T40" fmla="*/ 23 w 278"/>
                <a:gd name="T41" fmla="*/ 157 h 406"/>
                <a:gd name="T42" fmla="*/ 120 w 278"/>
                <a:gd name="T43" fmla="*/ 18 h 406"/>
                <a:gd name="T44" fmla="*/ 141 w 278"/>
                <a:gd name="T45" fmla="*/ 16 h 406"/>
                <a:gd name="T46" fmla="*/ 260 w 278"/>
                <a:gd name="T47" fmla="*/ 115 h 406"/>
                <a:gd name="T48" fmla="*/ 231 w 278"/>
                <a:gd name="T49" fmla="*/ 246 h 406"/>
                <a:gd name="T50" fmla="*/ 226 w 278"/>
                <a:gd name="T51" fmla="*/ 270 h 406"/>
                <a:gd name="T52" fmla="*/ 227 w 278"/>
                <a:gd name="T53" fmla="*/ 275 h 406"/>
                <a:gd name="T54" fmla="*/ 227 w 278"/>
                <a:gd name="T55" fmla="*/ 275 h 406"/>
                <a:gd name="T56" fmla="*/ 231 w 278"/>
                <a:gd name="T57" fmla="*/ 294 h 406"/>
                <a:gd name="T58" fmla="*/ 233 w 278"/>
                <a:gd name="T59" fmla="*/ 309 h 406"/>
                <a:gd name="T60" fmla="*/ 233 w 278"/>
                <a:gd name="T61" fmla="*/ 309 h 406"/>
                <a:gd name="T62" fmla="*/ 233 w 278"/>
                <a:gd name="T63" fmla="*/ 310 h 406"/>
                <a:gd name="T64" fmla="*/ 244 w 278"/>
                <a:gd name="T65" fmla="*/ 367 h 406"/>
                <a:gd name="T66" fmla="*/ 192 w 278"/>
                <a:gd name="T67" fmla="*/ 391 h 406"/>
                <a:gd name="T68" fmla="*/ 143 w 278"/>
                <a:gd name="T69" fmla="*/ 389 h 406"/>
                <a:gd name="T70" fmla="*/ 153 w 278"/>
                <a:gd name="T71" fmla="*/ 404 h 406"/>
                <a:gd name="T72" fmla="*/ 191 w 278"/>
                <a:gd name="T73" fmla="*/ 406 h 406"/>
                <a:gd name="T74" fmla="*/ 192 w 278"/>
                <a:gd name="T75" fmla="*/ 406 h 406"/>
                <a:gd name="T76" fmla="*/ 199 w 278"/>
                <a:gd name="T77" fmla="*/ 405 h 406"/>
                <a:gd name="T78" fmla="*/ 250 w 278"/>
                <a:gd name="T79" fmla="*/ 381 h 406"/>
                <a:gd name="T80" fmla="*/ 259 w 278"/>
                <a:gd name="T81" fmla="*/ 364 h 406"/>
                <a:gd name="T82" fmla="*/ 252 w 278"/>
                <a:gd name="T83" fmla="*/ 326 h 406"/>
                <a:gd name="T84" fmla="*/ 249 w 278"/>
                <a:gd name="T85" fmla="*/ 312 h 406"/>
                <a:gd name="T86" fmla="*/ 248 w 278"/>
                <a:gd name="T87" fmla="*/ 307 h 406"/>
                <a:gd name="T88" fmla="*/ 246 w 278"/>
                <a:gd name="T89" fmla="*/ 292 h 406"/>
                <a:gd name="T90" fmla="*/ 244 w 278"/>
                <a:gd name="T91" fmla="*/ 285 h 406"/>
                <a:gd name="T92" fmla="*/ 242 w 278"/>
                <a:gd name="T93" fmla="*/ 272 h 406"/>
                <a:gd name="T94" fmla="*/ 242 w 278"/>
                <a:gd name="T95" fmla="*/ 271 h 406"/>
                <a:gd name="T96" fmla="*/ 242 w 278"/>
                <a:gd name="T97" fmla="*/ 270 h 406"/>
                <a:gd name="T98" fmla="*/ 246 w 278"/>
                <a:gd name="T99" fmla="*/ 249 h 406"/>
                <a:gd name="T100" fmla="*/ 255 w 278"/>
                <a:gd name="T101" fmla="*/ 220 h 406"/>
                <a:gd name="T102" fmla="*/ 259 w 278"/>
                <a:gd name="T103" fmla="*/ 210 h 406"/>
                <a:gd name="T104" fmla="*/ 277 w 278"/>
                <a:gd name="T105" fmla="*/ 147 h 406"/>
                <a:gd name="T106" fmla="*/ 277 w 278"/>
                <a:gd name="T107" fmla="*/ 130 h 406"/>
                <a:gd name="T108" fmla="*/ 274 w 278"/>
                <a:gd name="T109" fmla="*/ 111 h 406"/>
                <a:gd name="T110" fmla="*/ 274 w 278"/>
                <a:gd name="T111" fmla="*/ 110 h 406"/>
                <a:gd name="T112" fmla="*/ 229 w 278"/>
                <a:gd name="T113" fmla="*/ 34 h 406"/>
                <a:gd name="T114" fmla="*/ 217 w 278"/>
                <a:gd name="T115" fmla="*/ 25 h 406"/>
                <a:gd name="T116" fmla="*/ 141 w 278"/>
                <a:gd name="T117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8" h="406">
                  <a:moveTo>
                    <a:pt x="141" y="0"/>
                  </a:moveTo>
                  <a:cubicBezTo>
                    <a:pt x="133" y="0"/>
                    <a:pt x="125" y="1"/>
                    <a:pt x="117" y="3"/>
                  </a:cubicBezTo>
                  <a:cubicBezTo>
                    <a:pt x="47" y="15"/>
                    <a:pt x="0" y="81"/>
                    <a:pt x="8" y="154"/>
                  </a:cubicBezTo>
                  <a:cubicBezTo>
                    <a:pt x="8" y="156"/>
                    <a:pt x="8" y="158"/>
                    <a:pt x="8" y="159"/>
                  </a:cubicBezTo>
                  <a:cubicBezTo>
                    <a:pt x="9" y="163"/>
                    <a:pt x="9" y="167"/>
                    <a:pt x="10" y="171"/>
                  </a:cubicBezTo>
                  <a:cubicBezTo>
                    <a:pt x="11" y="175"/>
                    <a:pt x="12" y="178"/>
                    <a:pt x="13" y="182"/>
                  </a:cubicBezTo>
                  <a:cubicBezTo>
                    <a:pt x="17" y="193"/>
                    <a:pt x="22" y="202"/>
                    <a:pt x="27" y="211"/>
                  </a:cubicBezTo>
                  <a:cubicBezTo>
                    <a:pt x="34" y="222"/>
                    <a:pt x="42" y="231"/>
                    <a:pt x="49" y="239"/>
                  </a:cubicBezTo>
                  <a:cubicBezTo>
                    <a:pt x="52" y="241"/>
                    <a:pt x="54" y="244"/>
                    <a:pt x="56" y="246"/>
                  </a:cubicBezTo>
                  <a:cubicBezTo>
                    <a:pt x="60" y="250"/>
                    <a:pt x="64" y="254"/>
                    <a:pt x="68" y="258"/>
                  </a:cubicBezTo>
                  <a:cubicBezTo>
                    <a:pt x="73" y="265"/>
                    <a:pt x="79" y="271"/>
                    <a:pt x="83" y="279"/>
                  </a:cubicBezTo>
                  <a:cubicBezTo>
                    <a:pt x="85" y="282"/>
                    <a:pt x="87" y="285"/>
                    <a:pt x="89" y="288"/>
                  </a:cubicBezTo>
                  <a:cubicBezTo>
                    <a:pt x="91" y="291"/>
                    <a:pt x="93" y="294"/>
                    <a:pt x="94" y="296"/>
                  </a:cubicBezTo>
                  <a:cubicBezTo>
                    <a:pt x="100" y="328"/>
                    <a:pt x="100" y="328"/>
                    <a:pt x="100" y="328"/>
                  </a:cubicBezTo>
                  <a:cubicBezTo>
                    <a:pt x="107" y="336"/>
                    <a:pt x="113" y="344"/>
                    <a:pt x="120" y="352"/>
                  </a:cubicBezTo>
                  <a:cubicBezTo>
                    <a:pt x="119" y="347"/>
                    <a:pt x="119" y="347"/>
                    <a:pt x="119" y="347"/>
                  </a:cubicBezTo>
                  <a:cubicBezTo>
                    <a:pt x="119" y="347"/>
                    <a:pt x="119" y="347"/>
                    <a:pt x="119" y="347"/>
                  </a:cubicBezTo>
                  <a:cubicBezTo>
                    <a:pt x="117" y="339"/>
                    <a:pt x="117" y="339"/>
                    <a:pt x="117" y="339"/>
                  </a:cubicBezTo>
                  <a:cubicBezTo>
                    <a:pt x="109" y="291"/>
                    <a:pt x="109" y="291"/>
                    <a:pt x="109" y="291"/>
                  </a:cubicBezTo>
                  <a:cubicBezTo>
                    <a:pt x="105" y="285"/>
                    <a:pt x="101" y="278"/>
                    <a:pt x="96" y="271"/>
                  </a:cubicBezTo>
                  <a:cubicBezTo>
                    <a:pt x="72" y="232"/>
                    <a:pt x="31" y="214"/>
                    <a:pt x="23" y="157"/>
                  </a:cubicBezTo>
                  <a:cubicBezTo>
                    <a:pt x="14" y="91"/>
                    <a:pt x="55" y="29"/>
                    <a:pt x="120" y="18"/>
                  </a:cubicBezTo>
                  <a:cubicBezTo>
                    <a:pt x="127" y="16"/>
                    <a:pt x="134" y="16"/>
                    <a:pt x="141" y="16"/>
                  </a:cubicBezTo>
                  <a:cubicBezTo>
                    <a:pt x="198" y="16"/>
                    <a:pt x="247" y="57"/>
                    <a:pt x="260" y="115"/>
                  </a:cubicBezTo>
                  <a:cubicBezTo>
                    <a:pt x="272" y="171"/>
                    <a:pt x="240" y="202"/>
                    <a:pt x="231" y="246"/>
                  </a:cubicBezTo>
                  <a:cubicBezTo>
                    <a:pt x="229" y="255"/>
                    <a:pt x="227" y="263"/>
                    <a:pt x="226" y="270"/>
                  </a:cubicBezTo>
                  <a:cubicBezTo>
                    <a:pt x="227" y="275"/>
                    <a:pt x="227" y="275"/>
                    <a:pt x="227" y="275"/>
                  </a:cubicBezTo>
                  <a:cubicBezTo>
                    <a:pt x="227" y="275"/>
                    <a:pt x="227" y="275"/>
                    <a:pt x="227" y="275"/>
                  </a:cubicBezTo>
                  <a:cubicBezTo>
                    <a:pt x="231" y="294"/>
                    <a:pt x="231" y="294"/>
                    <a:pt x="231" y="294"/>
                  </a:cubicBezTo>
                  <a:cubicBezTo>
                    <a:pt x="233" y="309"/>
                    <a:pt x="233" y="309"/>
                    <a:pt x="233" y="309"/>
                  </a:cubicBezTo>
                  <a:cubicBezTo>
                    <a:pt x="233" y="309"/>
                    <a:pt x="233" y="309"/>
                    <a:pt x="233" y="309"/>
                  </a:cubicBezTo>
                  <a:cubicBezTo>
                    <a:pt x="233" y="310"/>
                    <a:pt x="233" y="310"/>
                    <a:pt x="233" y="310"/>
                  </a:cubicBezTo>
                  <a:cubicBezTo>
                    <a:pt x="244" y="367"/>
                    <a:pt x="244" y="367"/>
                    <a:pt x="244" y="367"/>
                  </a:cubicBezTo>
                  <a:cubicBezTo>
                    <a:pt x="192" y="391"/>
                    <a:pt x="192" y="391"/>
                    <a:pt x="192" y="391"/>
                  </a:cubicBezTo>
                  <a:cubicBezTo>
                    <a:pt x="143" y="389"/>
                    <a:pt x="143" y="389"/>
                    <a:pt x="143" y="389"/>
                  </a:cubicBezTo>
                  <a:cubicBezTo>
                    <a:pt x="147" y="394"/>
                    <a:pt x="150" y="400"/>
                    <a:pt x="153" y="404"/>
                  </a:cubicBezTo>
                  <a:cubicBezTo>
                    <a:pt x="191" y="406"/>
                    <a:pt x="191" y="406"/>
                    <a:pt x="191" y="406"/>
                  </a:cubicBezTo>
                  <a:cubicBezTo>
                    <a:pt x="192" y="406"/>
                    <a:pt x="192" y="406"/>
                    <a:pt x="192" y="406"/>
                  </a:cubicBezTo>
                  <a:cubicBezTo>
                    <a:pt x="194" y="406"/>
                    <a:pt x="197" y="406"/>
                    <a:pt x="199" y="405"/>
                  </a:cubicBezTo>
                  <a:cubicBezTo>
                    <a:pt x="250" y="381"/>
                    <a:pt x="250" y="381"/>
                    <a:pt x="250" y="381"/>
                  </a:cubicBezTo>
                  <a:cubicBezTo>
                    <a:pt x="256" y="378"/>
                    <a:pt x="260" y="371"/>
                    <a:pt x="259" y="364"/>
                  </a:cubicBezTo>
                  <a:cubicBezTo>
                    <a:pt x="252" y="326"/>
                    <a:pt x="252" y="326"/>
                    <a:pt x="252" y="326"/>
                  </a:cubicBezTo>
                  <a:cubicBezTo>
                    <a:pt x="249" y="312"/>
                    <a:pt x="249" y="312"/>
                    <a:pt x="249" y="312"/>
                  </a:cubicBezTo>
                  <a:cubicBezTo>
                    <a:pt x="248" y="307"/>
                    <a:pt x="248" y="307"/>
                    <a:pt x="248" y="307"/>
                  </a:cubicBezTo>
                  <a:cubicBezTo>
                    <a:pt x="246" y="292"/>
                    <a:pt x="246" y="292"/>
                    <a:pt x="246" y="292"/>
                  </a:cubicBezTo>
                  <a:cubicBezTo>
                    <a:pt x="244" y="285"/>
                    <a:pt x="244" y="285"/>
                    <a:pt x="244" y="285"/>
                  </a:cubicBezTo>
                  <a:cubicBezTo>
                    <a:pt x="242" y="272"/>
                    <a:pt x="242" y="272"/>
                    <a:pt x="242" y="272"/>
                  </a:cubicBezTo>
                  <a:cubicBezTo>
                    <a:pt x="242" y="271"/>
                    <a:pt x="242" y="271"/>
                    <a:pt x="242" y="271"/>
                  </a:cubicBezTo>
                  <a:cubicBezTo>
                    <a:pt x="242" y="270"/>
                    <a:pt x="242" y="270"/>
                    <a:pt x="242" y="270"/>
                  </a:cubicBezTo>
                  <a:cubicBezTo>
                    <a:pt x="243" y="264"/>
                    <a:pt x="244" y="257"/>
                    <a:pt x="246" y="249"/>
                  </a:cubicBezTo>
                  <a:cubicBezTo>
                    <a:pt x="248" y="239"/>
                    <a:pt x="251" y="230"/>
                    <a:pt x="255" y="220"/>
                  </a:cubicBezTo>
                  <a:cubicBezTo>
                    <a:pt x="256" y="217"/>
                    <a:pt x="258" y="213"/>
                    <a:pt x="259" y="210"/>
                  </a:cubicBezTo>
                  <a:cubicBezTo>
                    <a:pt x="267" y="191"/>
                    <a:pt x="276" y="171"/>
                    <a:pt x="277" y="147"/>
                  </a:cubicBezTo>
                  <a:cubicBezTo>
                    <a:pt x="278" y="142"/>
                    <a:pt x="278" y="136"/>
                    <a:pt x="277" y="130"/>
                  </a:cubicBezTo>
                  <a:cubicBezTo>
                    <a:pt x="277" y="124"/>
                    <a:pt x="276" y="118"/>
                    <a:pt x="274" y="111"/>
                  </a:cubicBezTo>
                  <a:cubicBezTo>
                    <a:pt x="274" y="110"/>
                    <a:pt x="274" y="110"/>
                    <a:pt x="274" y="110"/>
                  </a:cubicBezTo>
                  <a:cubicBezTo>
                    <a:pt x="267" y="80"/>
                    <a:pt x="251" y="53"/>
                    <a:pt x="229" y="34"/>
                  </a:cubicBezTo>
                  <a:cubicBezTo>
                    <a:pt x="225" y="30"/>
                    <a:pt x="221" y="27"/>
                    <a:pt x="217" y="25"/>
                  </a:cubicBezTo>
                  <a:cubicBezTo>
                    <a:pt x="195" y="9"/>
                    <a:pt x="168" y="0"/>
                    <a:pt x="141" y="0"/>
                  </a:cubicBezTo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73" name="Freeform 372"/>
            <p:cNvSpPr>
              <a:spLocks noEditPoints="1"/>
            </p:cNvSpPr>
            <p:nvPr/>
          </p:nvSpPr>
          <p:spPr bwMode="auto">
            <a:xfrm>
              <a:off x="6319838" y="1827213"/>
              <a:ext cx="1092200" cy="1168400"/>
            </a:xfrm>
            <a:custGeom>
              <a:avLst/>
              <a:gdLst>
                <a:gd name="T0" fmla="*/ 48 w 258"/>
                <a:gd name="T1" fmla="*/ 148 h 275"/>
                <a:gd name="T2" fmla="*/ 39 w 258"/>
                <a:gd name="T3" fmla="*/ 146 h 275"/>
                <a:gd name="T4" fmla="*/ 28 w 258"/>
                <a:gd name="T5" fmla="*/ 82 h 275"/>
                <a:gd name="T6" fmla="*/ 72 w 258"/>
                <a:gd name="T7" fmla="*/ 44 h 275"/>
                <a:gd name="T8" fmla="*/ 82 w 258"/>
                <a:gd name="T9" fmla="*/ 46 h 275"/>
                <a:gd name="T10" fmla="*/ 93 w 258"/>
                <a:gd name="T11" fmla="*/ 110 h 275"/>
                <a:gd name="T12" fmla="*/ 48 w 258"/>
                <a:gd name="T13" fmla="*/ 148 h 275"/>
                <a:gd name="T14" fmla="*/ 127 w 258"/>
                <a:gd name="T15" fmla="*/ 0 h 275"/>
                <a:gd name="T16" fmla="*/ 106 w 258"/>
                <a:gd name="T17" fmla="*/ 2 h 275"/>
                <a:gd name="T18" fmla="*/ 9 w 258"/>
                <a:gd name="T19" fmla="*/ 141 h 275"/>
                <a:gd name="T20" fmla="*/ 82 w 258"/>
                <a:gd name="T21" fmla="*/ 255 h 275"/>
                <a:gd name="T22" fmla="*/ 95 w 258"/>
                <a:gd name="T23" fmla="*/ 275 h 275"/>
                <a:gd name="T24" fmla="*/ 95 w 258"/>
                <a:gd name="T25" fmla="*/ 274 h 275"/>
                <a:gd name="T26" fmla="*/ 212 w 258"/>
                <a:gd name="T27" fmla="*/ 253 h 275"/>
                <a:gd name="T28" fmla="*/ 212 w 258"/>
                <a:gd name="T29" fmla="*/ 254 h 275"/>
                <a:gd name="T30" fmla="*/ 217 w 258"/>
                <a:gd name="T31" fmla="*/ 230 h 275"/>
                <a:gd name="T32" fmla="*/ 246 w 258"/>
                <a:gd name="T33" fmla="*/ 99 h 275"/>
                <a:gd name="T34" fmla="*/ 127 w 258"/>
                <a:gd name="T35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8" h="275">
                  <a:moveTo>
                    <a:pt x="48" y="148"/>
                  </a:moveTo>
                  <a:cubicBezTo>
                    <a:pt x="45" y="148"/>
                    <a:pt x="42" y="148"/>
                    <a:pt x="39" y="146"/>
                  </a:cubicBezTo>
                  <a:cubicBezTo>
                    <a:pt x="21" y="139"/>
                    <a:pt x="16" y="110"/>
                    <a:pt x="28" y="82"/>
                  </a:cubicBezTo>
                  <a:cubicBezTo>
                    <a:pt x="38" y="59"/>
                    <a:pt x="56" y="44"/>
                    <a:pt x="72" y="44"/>
                  </a:cubicBezTo>
                  <a:cubicBezTo>
                    <a:pt x="76" y="44"/>
                    <a:pt x="79" y="45"/>
                    <a:pt x="82" y="46"/>
                  </a:cubicBezTo>
                  <a:cubicBezTo>
                    <a:pt x="100" y="54"/>
                    <a:pt x="105" y="83"/>
                    <a:pt x="93" y="110"/>
                  </a:cubicBezTo>
                  <a:cubicBezTo>
                    <a:pt x="83" y="133"/>
                    <a:pt x="64" y="148"/>
                    <a:pt x="48" y="148"/>
                  </a:cubicBezTo>
                  <a:moveTo>
                    <a:pt x="127" y="0"/>
                  </a:moveTo>
                  <a:cubicBezTo>
                    <a:pt x="120" y="0"/>
                    <a:pt x="113" y="0"/>
                    <a:pt x="106" y="2"/>
                  </a:cubicBezTo>
                  <a:cubicBezTo>
                    <a:pt x="41" y="13"/>
                    <a:pt x="0" y="75"/>
                    <a:pt x="9" y="141"/>
                  </a:cubicBezTo>
                  <a:cubicBezTo>
                    <a:pt x="17" y="198"/>
                    <a:pt x="58" y="216"/>
                    <a:pt x="82" y="255"/>
                  </a:cubicBezTo>
                  <a:cubicBezTo>
                    <a:pt x="87" y="262"/>
                    <a:pt x="91" y="269"/>
                    <a:pt x="95" y="275"/>
                  </a:cubicBezTo>
                  <a:cubicBezTo>
                    <a:pt x="95" y="274"/>
                    <a:pt x="95" y="274"/>
                    <a:pt x="95" y="274"/>
                  </a:cubicBezTo>
                  <a:cubicBezTo>
                    <a:pt x="212" y="253"/>
                    <a:pt x="212" y="253"/>
                    <a:pt x="212" y="253"/>
                  </a:cubicBezTo>
                  <a:cubicBezTo>
                    <a:pt x="212" y="254"/>
                    <a:pt x="212" y="254"/>
                    <a:pt x="212" y="254"/>
                  </a:cubicBezTo>
                  <a:cubicBezTo>
                    <a:pt x="213" y="247"/>
                    <a:pt x="215" y="239"/>
                    <a:pt x="217" y="230"/>
                  </a:cubicBezTo>
                  <a:cubicBezTo>
                    <a:pt x="226" y="186"/>
                    <a:pt x="258" y="155"/>
                    <a:pt x="246" y="99"/>
                  </a:cubicBezTo>
                  <a:cubicBezTo>
                    <a:pt x="233" y="41"/>
                    <a:pt x="184" y="0"/>
                    <a:pt x="127" y="0"/>
                  </a:cubicBezTo>
                </a:path>
              </a:pathLst>
            </a:custGeom>
            <a:solidFill>
              <a:srgbClr val="119F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74" name="Freeform 373"/>
            <p:cNvSpPr/>
            <p:nvPr/>
          </p:nvSpPr>
          <p:spPr bwMode="auto">
            <a:xfrm>
              <a:off x="6388101" y="2014538"/>
              <a:ext cx="376238" cy="441325"/>
            </a:xfrm>
            <a:custGeom>
              <a:avLst/>
              <a:gdLst>
                <a:gd name="T0" fmla="*/ 56 w 89"/>
                <a:gd name="T1" fmla="*/ 0 h 104"/>
                <a:gd name="T2" fmla="*/ 12 w 89"/>
                <a:gd name="T3" fmla="*/ 38 h 104"/>
                <a:gd name="T4" fmla="*/ 23 w 89"/>
                <a:gd name="T5" fmla="*/ 102 h 104"/>
                <a:gd name="T6" fmla="*/ 32 w 89"/>
                <a:gd name="T7" fmla="*/ 104 h 104"/>
                <a:gd name="T8" fmla="*/ 77 w 89"/>
                <a:gd name="T9" fmla="*/ 66 h 104"/>
                <a:gd name="T10" fmla="*/ 66 w 89"/>
                <a:gd name="T11" fmla="*/ 2 h 104"/>
                <a:gd name="T12" fmla="*/ 56 w 89"/>
                <a:gd name="T1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4">
                  <a:moveTo>
                    <a:pt x="56" y="0"/>
                  </a:moveTo>
                  <a:cubicBezTo>
                    <a:pt x="40" y="0"/>
                    <a:pt x="22" y="15"/>
                    <a:pt x="12" y="38"/>
                  </a:cubicBezTo>
                  <a:cubicBezTo>
                    <a:pt x="0" y="66"/>
                    <a:pt x="5" y="95"/>
                    <a:pt x="23" y="102"/>
                  </a:cubicBezTo>
                  <a:cubicBezTo>
                    <a:pt x="26" y="104"/>
                    <a:pt x="29" y="104"/>
                    <a:pt x="32" y="104"/>
                  </a:cubicBezTo>
                  <a:cubicBezTo>
                    <a:pt x="48" y="104"/>
                    <a:pt x="67" y="89"/>
                    <a:pt x="77" y="66"/>
                  </a:cubicBezTo>
                  <a:cubicBezTo>
                    <a:pt x="89" y="39"/>
                    <a:pt x="84" y="10"/>
                    <a:pt x="66" y="2"/>
                  </a:cubicBezTo>
                  <a:cubicBezTo>
                    <a:pt x="63" y="1"/>
                    <a:pt x="60" y="0"/>
                    <a:pt x="56" y="0"/>
                  </a:cubicBezTo>
                </a:path>
              </a:pathLst>
            </a:custGeom>
            <a:solidFill>
              <a:srgbClr val="18B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75" name="Freeform 374"/>
            <p:cNvSpPr>
              <a:spLocks noEditPoints="1"/>
            </p:cNvSpPr>
            <p:nvPr/>
          </p:nvSpPr>
          <p:spPr bwMode="auto">
            <a:xfrm>
              <a:off x="6723063" y="2901950"/>
              <a:ext cx="571500" cy="519113"/>
            </a:xfrm>
            <a:custGeom>
              <a:avLst/>
              <a:gdLst>
                <a:gd name="T0" fmla="*/ 124 w 135"/>
                <a:gd name="T1" fmla="*/ 41 h 122"/>
                <a:gd name="T2" fmla="*/ 128 w 135"/>
                <a:gd name="T3" fmla="*/ 60 h 122"/>
                <a:gd name="T4" fmla="*/ 27 w 135"/>
                <a:gd name="T5" fmla="*/ 108 h 122"/>
                <a:gd name="T6" fmla="*/ 34 w 135"/>
                <a:gd name="T7" fmla="*/ 120 h 122"/>
                <a:gd name="T8" fmla="*/ 83 w 135"/>
                <a:gd name="T9" fmla="*/ 122 h 122"/>
                <a:gd name="T10" fmla="*/ 135 w 135"/>
                <a:gd name="T11" fmla="*/ 98 h 122"/>
                <a:gd name="T12" fmla="*/ 124 w 135"/>
                <a:gd name="T13" fmla="*/ 41 h 122"/>
                <a:gd name="T14" fmla="*/ 122 w 135"/>
                <a:gd name="T15" fmla="*/ 25 h 122"/>
                <a:gd name="T16" fmla="*/ 10 w 135"/>
                <a:gd name="T17" fmla="*/ 78 h 122"/>
                <a:gd name="T18" fmla="*/ 11 w 135"/>
                <a:gd name="T19" fmla="*/ 83 h 122"/>
                <a:gd name="T20" fmla="*/ 16 w 135"/>
                <a:gd name="T21" fmla="*/ 91 h 122"/>
                <a:gd name="T22" fmla="*/ 124 w 135"/>
                <a:gd name="T23" fmla="*/ 40 h 122"/>
                <a:gd name="T24" fmla="*/ 122 w 135"/>
                <a:gd name="T25" fmla="*/ 25 h 122"/>
                <a:gd name="T26" fmla="*/ 117 w 135"/>
                <a:gd name="T27" fmla="*/ 0 h 122"/>
                <a:gd name="T28" fmla="*/ 0 w 135"/>
                <a:gd name="T29" fmla="*/ 21 h 122"/>
                <a:gd name="T30" fmla="*/ 0 w 135"/>
                <a:gd name="T31" fmla="*/ 22 h 122"/>
                <a:gd name="T32" fmla="*/ 8 w 135"/>
                <a:gd name="T33" fmla="*/ 70 h 122"/>
                <a:gd name="T34" fmla="*/ 6 w 135"/>
                <a:gd name="T35" fmla="*/ 58 h 122"/>
                <a:gd name="T36" fmla="*/ 118 w 135"/>
                <a:gd name="T37" fmla="*/ 6 h 122"/>
                <a:gd name="T38" fmla="*/ 117 w 135"/>
                <a:gd name="T39" fmla="*/ 1 h 122"/>
                <a:gd name="T40" fmla="*/ 117 w 135"/>
                <a:gd name="T41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5" h="122">
                  <a:moveTo>
                    <a:pt x="124" y="41"/>
                  </a:moveTo>
                  <a:cubicBezTo>
                    <a:pt x="128" y="60"/>
                    <a:pt x="128" y="60"/>
                    <a:pt x="128" y="60"/>
                  </a:cubicBezTo>
                  <a:cubicBezTo>
                    <a:pt x="27" y="108"/>
                    <a:pt x="27" y="108"/>
                    <a:pt x="27" y="108"/>
                  </a:cubicBezTo>
                  <a:cubicBezTo>
                    <a:pt x="29" y="112"/>
                    <a:pt x="32" y="116"/>
                    <a:pt x="34" y="120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4" y="41"/>
                    <a:pt x="124" y="41"/>
                    <a:pt x="124" y="41"/>
                  </a:cubicBezTo>
                  <a:moveTo>
                    <a:pt x="122" y="25"/>
                  </a:moveTo>
                  <a:cubicBezTo>
                    <a:pt x="10" y="78"/>
                    <a:pt x="10" y="78"/>
                    <a:pt x="10" y="78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3" y="86"/>
                    <a:pt x="14" y="89"/>
                    <a:pt x="16" y="91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22" y="25"/>
                    <a:pt x="122" y="25"/>
                    <a:pt x="122" y="25"/>
                  </a:cubicBezTo>
                  <a:moveTo>
                    <a:pt x="117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3446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76" name="Freeform 375"/>
            <p:cNvSpPr/>
            <p:nvPr/>
          </p:nvSpPr>
          <p:spPr bwMode="auto">
            <a:xfrm>
              <a:off x="6789738" y="3071813"/>
              <a:ext cx="474663" cy="288925"/>
            </a:xfrm>
            <a:custGeom>
              <a:avLst/>
              <a:gdLst>
                <a:gd name="T0" fmla="*/ 108 w 112"/>
                <a:gd name="T1" fmla="*/ 0 h 68"/>
                <a:gd name="T2" fmla="*/ 108 w 112"/>
                <a:gd name="T3" fmla="*/ 0 h 68"/>
                <a:gd name="T4" fmla="*/ 0 w 112"/>
                <a:gd name="T5" fmla="*/ 51 h 68"/>
                <a:gd name="T6" fmla="*/ 7 w 112"/>
                <a:gd name="T7" fmla="*/ 62 h 68"/>
                <a:gd name="T8" fmla="*/ 11 w 112"/>
                <a:gd name="T9" fmla="*/ 68 h 68"/>
                <a:gd name="T10" fmla="*/ 112 w 112"/>
                <a:gd name="T11" fmla="*/ 20 h 68"/>
                <a:gd name="T12" fmla="*/ 108 w 112"/>
                <a:gd name="T13" fmla="*/ 1 h 68"/>
                <a:gd name="T14" fmla="*/ 108 w 112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68">
                  <a:moveTo>
                    <a:pt x="108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" y="55"/>
                    <a:pt x="5" y="58"/>
                    <a:pt x="7" y="62"/>
                  </a:cubicBezTo>
                  <a:cubicBezTo>
                    <a:pt x="9" y="64"/>
                    <a:pt x="10" y="66"/>
                    <a:pt x="11" y="68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08" y="0"/>
                    <a:pt x="108" y="0"/>
                    <a:pt x="108" y="0"/>
                  </a:cubicBezTo>
                </a:path>
              </a:pathLst>
            </a:custGeom>
            <a:solidFill>
              <a:srgbClr val="212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77" name="Freeform 376"/>
            <p:cNvSpPr/>
            <p:nvPr/>
          </p:nvSpPr>
          <p:spPr bwMode="auto">
            <a:xfrm>
              <a:off x="6748463" y="2927350"/>
              <a:ext cx="490538" cy="306388"/>
            </a:xfrm>
            <a:custGeom>
              <a:avLst/>
              <a:gdLst>
                <a:gd name="T0" fmla="*/ 298 w 309"/>
                <a:gd name="T1" fmla="*/ 0 h 193"/>
                <a:gd name="T2" fmla="*/ 298 w 309"/>
                <a:gd name="T3" fmla="*/ 0 h 193"/>
                <a:gd name="T4" fmla="*/ 0 w 309"/>
                <a:gd name="T5" fmla="*/ 139 h 193"/>
                <a:gd name="T6" fmla="*/ 5 w 309"/>
                <a:gd name="T7" fmla="*/ 172 h 193"/>
                <a:gd name="T8" fmla="*/ 10 w 309"/>
                <a:gd name="T9" fmla="*/ 193 h 193"/>
                <a:gd name="T10" fmla="*/ 309 w 309"/>
                <a:gd name="T11" fmla="*/ 51 h 193"/>
                <a:gd name="T12" fmla="*/ 298 w 309"/>
                <a:gd name="T1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193">
                  <a:moveTo>
                    <a:pt x="298" y="0"/>
                  </a:moveTo>
                  <a:lnTo>
                    <a:pt x="298" y="0"/>
                  </a:lnTo>
                  <a:lnTo>
                    <a:pt x="0" y="139"/>
                  </a:lnTo>
                  <a:lnTo>
                    <a:pt x="5" y="172"/>
                  </a:lnTo>
                  <a:lnTo>
                    <a:pt x="10" y="193"/>
                  </a:lnTo>
                  <a:lnTo>
                    <a:pt x="309" y="51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212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78" name="Freeform 377"/>
            <p:cNvSpPr/>
            <p:nvPr/>
          </p:nvSpPr>
          <p:spPr bwMode="auto">
            <a:xfrm>
              <a:off x="6748463" y="2927350"/>
              <a:ext cx="490538" cy="306388"/>
            </a:xfrm>
            <a:custGeom>
              <a:avLst/>
              <a:gdLst>
                <a:gd name="T0" fmla="*/ 298 w 309"/>
                <a:gd name="T1" fmla="*/ 0 h 193"/>
                <a:gd name="T2" fmla="*/ 298 w 309"/>
                <a:gd name="T3" fmla="*/ 0 h 193"/>
                <a:gd name="T4" fmla="*/ 0 w 309"/>
                <a:gd name="T5" fmla="*/ 139 h 193"/>
                <a:gd name="T6" fmla="*/ 5 w 309"/>
                <a:gd name="T7" fmla="*/ 172 h 193"/>
                <a:gd name="T8" fmla="*/ 10 w 309"/>
                <a:gd name="T9" fmla="*/ 193 h 193"/>
                <a:gd name="T10" fmla="*/ 309 w 309"/>
                <a:gd name="T11" fmla="*/ 51 h 193"/>
                <a:gd name="T12" fmla="*/ 298 w 309"/>
                <a:gd name="T1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193">
                  <a:moveTo>
                    <a:pt x="298" y="0"/>
                  </a:moveTo>
                  <a:lnTo>
                    <a:pt x="298" y="0"/>
                  </a:lnTo>
                  <a:lnTo>
                    <a:pt x="0" y="139"/>
                  </a:lnTo>
                  <a:lnTo>
                    <a:pt x="5" y="172"/>
                  </a:lnTo>
                  <a:lnTo>
                    <a:pt x="10" y="193"/>
                  </a:lnTo>
                  <a:lnTo>
                    <a:pt x="309" y="51"/>
                  </a:lnTo>
                  <a:lnTo>
                    <a:pt x="29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79" name="Freeform 378"/>
            <p:cNvSpPr/>
            <p:nvPr/>
          </p:nvSpPr>
          <p:spPr bwMode="auto">
            <a:xfrm>
              <a:off x="6819901" y="-84138"/>
              <a:ext cx="414338" cy="925513"/>
            </a:xfrm>
            <a:custGeom>
              <a:avLst/>
              <a:gdLst>
                <a:gd name="T0" fmla="*/ 35 w 98"/>
                <a:gd name="T1" fmla="*/ 0 h 218"/>
                <a:gd name="T2" fmla="*/ 29 w 98"/>
                <a:gd name="T3" fmla="*/ 1 h 218"/>
                <a:gd name="T4" fmla="*/ 7 w 98"/>
                <a:gd name="T5" fmla="*/ 15 h 218"/>
                <a:gd name="T6" fmla="*/ 2 w 98"/>
                <a:gd name="T7" fmla="*/ 40 h 218"/>
                <a:gd name="T8" fmla="*/ 28 w 98"/>
                <a:gd name="T9" fmla="*/ 189 h 218"/>
                <a:gd name="T10" fmla="*/ 61 w 98"/>
                <a:gd name="T11" fmla="*/ 218 h 218"/>
                <a:gd name="T12" fmla="*/ 61 w 98"/>
                <a:gd name="T13" fmla="*/ 218 h 218"/>
                <a:gd name="T14" fmla="*/ 67 w 98"/>
                <a:gd name="T15" fmla="*/ 217 h 218"/>
                <a:gd name="T16" fmla="*/ 95 w 98"/>
                <a:gd name="T17" fmla="*/ 178 h 218"/>
                <a:gd name="T18" fmla="*/ 68 w 98"/>
                <a:gd name="T19" fmla="*/ 28 h 218"/>
                <a:gd name="T20" fmla="*/ 35 w 98"/>
                <a:gd name="T21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218">
                  <a:moveTo>
                    <a:pt x="35" y="0"/>
                  </a:moveTo>
                  <a:cubicBezTo>
                    <a:pt x="33" y="0"/>
                    <a:pt x="31" y="1"/>
                    <a:pt x="29" y="1"/>
                  </a:cubicBezTo>
                  <a:cubicBezTo>
                    <a:pt x="20" y="2"/>
                    <a:pt x="12" y="7"/>
                    <a:pt x="7" y="15"/>
                  </a:cubicBezTo>
                  <a:cubicBezTo>
                    <a:pt x="2" y="22"/>
                    <a:pt x="0" y="31"/>
                    <a:pt x="2" y="40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31" y="206"/>
                    <a:pt x="45" y="218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3" y="218"/>
                    <a:pt x="65" y="217"/>
                    <a:pt x="67" y="217"/>
                  </a:cubicBezTo>
                  <a:cubicBezTo>
                    <a:pt x="86" y="214"/>
                    <a:pt x="98" y="196"/>
                    <a:pt x="95" y="178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6" y="12"/>
                    <a:pt x="51" y="0"/>
                    <a:pt x="35" y="0"/>
                  </a:cubicBezTo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80" name="Freeform 379"/>
            <p:cNvSpPr/>
            <p:nvPr/>
          </p:nvSpPr>
          <p:spPr bwMode="auto">
            <a:xfrm>
              <a:off x="5311776" y="800100"/>
              <a:ext cx="839788" cy="657225"/>
            </a:xfrm>
            <a:custGeom>
              <a:avLst/>
              <a:gdLst>
                <a:gd name="T0" fmla="*/ 35 w 198"/>
                <a:gd name="T1" fmla="*/ 0 h 155"/>
                <a:gd name="T2" fmla="*/ 7 w 198"/>
                <a:gd name="T3" fmla="*/ 15 h 155"/>
                <a:gd name="T4" fmla="*/ 2 w 198"/>
                <a:gd name="T5" fmla="*/ 40 h 155"/>
                <a:gd name="T6" fmla="*/ 16 w 198"/>
                <a:gd name="T7" fmla="*/ 62 h 155"/>
                <a:gd name="T8" fmla="*/ 140 w 198"/>
                <a:gd name="T9" fmla="*/ 149 h 155"/>
                <a:gd name="T10" fmla="*/ 159 w 198"/>
                <a:gd name="T11" fmla="*/ 155 h 155"/>
                <a:gd name="T12" fmla="*/ 187 w 198"/>
                <a:gd name="T13" fmla="*/ 141 h 155"/>
                <a:gd name="T14" fmla="*/ 179 w 198"/>
                <a:gd name="T15" fmla="*/ 93 h 155"/>
                <a:gd name="T16" fmla="*/ 54 w 198"/>
                <a:gd name="T17" fmla="*/ 6 h 155"/>
                <a:gd name="T18" fmla="*/ 35 w 198"/>
                <a:gd name="T1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155">
                  <a:moveTo>
                    <a:pt x="35" y="0"/>
                  </a:moveTo>
                  <a:cubicBezTo>
                    <a:pt x="24" y="0"/>
                    <a:pt x="14" y="6"/>
                    <a:pt x="7" y="15"/>
                  </a:cubicBezTo>
                  <a:cubicBezTo>
                    <a:pt x="2" y="22"/>
                    <a:pt x="0" y="31"/>
                    <a:pt x="2" y="40"/>
                  </a:cubicBezTo>
                  <a:cubicBezTo>
                    <a:pt x="3" y="49"/>
                    <a:pt x="8" y="57"/>
                    <a:pt x="16" y="62"/>
                  </a:cubicBezTo>
                  <a:cubicBezTo>
                    <a:pt x="140" y="149"/>
                    <a:pt x="140" y="149"/>
                    <a:pt x="140" y="149"/>
                  </a:cubicBezTo>
                  <a:cubicBezTo>
                    <a:pt x="145" y="153"/>
                    <a:pt x="152" y="155"/>
                    <a:pt x="159" y="155"/>
                  </a:cubicBezTo>
                  <a:cubicBezTo>
                    <a:pt x="170" y="155"/>
                    <a:pt x="181" y="150"/>
                    <a:pt x="187" y="141"/>
                  </a:cubicBezTo>
                  <a:cubicBezTo>
                    <a:pt x="198" y="125"/>
                    <a:pt x="194" y="104"/>
                    <a:pt x="179" y="93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49" y="2"/>
                    <a:pt x="42" y="0"/>
                    <a:pt x="35" y="0"/>
                  </a:cubicBezTo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81" name="Freeform 380"/>
            <p:cNvSpPr/>
            <p:nvPr/>
          </p:nvSpPr>
          <p:spPr bwMode="auto">
            <a:xfrm>
              <a:off x="8140701" y="230188"/>
              <a:ext cx="677863" cy="819150"/>
            </a:xfrm>
            <a:custGeom>
              <a:avLst/>
              <a:gdLst>
                <a:gd name="T0" fmla="*/ 125 w 160"/>
                <a:gd name="T1" fmla="*/ 0 h 193"/>
                <a:gd name="T2" fmla="*/ 97 w 160"/>
                <a:gd name="T3" fmla="*/ 15 h 193"/>
                <a:gd name="T4" fmla="*/ 10 w 160"/>
                <a:gd name="T5" fmla="*/ 139 h 193"/>
                <a:gd name="T6" fmla="*/ 19 w 160"/>
                <a:gd name="T7" fmla="*/ 186 h 193"/>
                <a:gd name="T8" fmla="*/ 38 w 160"/>
                <a:gd name="T9" fmla="*/ 193 h 193"/>
                <a:gd name="T10" fmla="*/ 66 w 160"/>
                <a:gd name="T11" fmla="*/ 178 h 193"/>
                <a:gd name="T12" fmla="*/ 153 w 160"/>
                <a:gd name="T13" fmla="*/ 54 h 193"/>
                <a:gd name="T14" fmla="*/ 159 w 160"/>
                <a:gd name="T15" fmla="*/ 29 h 193"/>
                <a:gd name="T16" fmla="*/ 145 w 160"/>
                <a:gd name="T17" fmla="*/ 7 h 193"/>
                <a:gd name="T18" fmla="*/ 125 w 160"/>
                <a:gd name="T1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193">
                  <a:moveTo>
                    <a:pt x="125" y="0"/>
                  </a:moveTo>
                  <a:cubicBezTo>
                    <a:pt x="114" y="0"/>
                    <a:pt x="104" y="6"/>
                    <a:pt x="97" y="15"/>
                  </a:cubicBezTo>
                  <a:cubicBezTo>
                    <a:pt x="10" y="139"/>
                    <a:pt x="10" y="139"/>
                    <a:pt x="10" y="139"/>
                  </a:cubicBezTo>
                  <a:cubicBezTo>
                    <a:pt x="0" y="155"/>
                    <a:pt x="4" y="176"/>
                    <a:pt x="19" y="186"/>
                  </a:cubicBezTo>
                  <a:cubicBezTo>
                    <a:pt x="25" y="190"/>
                    <a:pt x="31" y="193"/>
                    <a:pt x="38" y="193"/>
                  </a:cubicBezTo>
                  <a:cubicBezTo>
                    <a:pt x="49" y="193"/>
                    <a:pt x="60" y="187"/>
                    <a:pt x="66" y="178"/>
                  </a:cubicBezTo>
                  <a:cubicBezTo>
                    <a:pt x="153" y="54"/>
                    <a:pt x="153" y="54"/>
                    <a:pt x="153" y="54"/>
                  </a:cubicBezTo>
                  <a:cubicBezTo>
                    <a:pt x="158" y="46"/>
                    <a:pt x="160" y="37"/>
                    <a:pt x="159" y="29"/>
                  </a:cubicBezTo>
                  <a:cubicBezTo>
                    <a:pt x="157" y="20"/>
                    <a:pt x="152" y="12"/>
                    <a:pt x="145" y="7"/>
                  </a:cubicBezTo>
                  <a:cubicBezTo>
                    <a:pt x="139" y="3"/>
                    <a:pt x="132" y="0"/>
                    <a:pt x="125" y="0"/>
                  </a:cubicBezTo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82" name="Freeform 381"/>
            <p:cNvSpPr/>
            <p:nvPr/>
          </p:nvSpPr>
          <p:spPr bwMode="auto">
            <a:xfrm>
              <a:off x="4986338" y="2192338"/>
              <a:ext cx="923925" cy="225425"/>
            </a:xfrm>
            <a:custGeom>
              <a:avLst/>
              <a:gdLst>
                <a:gd name="T0" fmla="*/ 183 w 218"/>
                <a:gd name="T1" fmla="*/ 0 h 53"/>
                <a:gd name="T2" fmla="*/ 183 w 218"/>
                <a:gd name="T3" fmla="*/ 0 h 53"/>
                <a:gd name="T4" fmla="*/ 31 w 218"/>
                <a:gd name="T5" fmla="*/ 3 h 53"/>
                <a:gd name="T6" fmla="*/ 12 w 218"/>
                <a:gd name="T7" fmla="*/ 9 h 53"/>
                <a:gd name="T8" fmla="*/ 0 w 218"/>
                <a:gd name="T9" fmla="*/ 25 h 53"/>
                <a:gd name="T10" fmla="*/ 20 w 218"/>
                <a:gd name="T11" fmla="*/ 35 h 53"/>
                <a:gd name="T12" fmla="*/ 53 w 218"/>
                <a:gd name="T13" fmla="*/ 49 h 53"/>
                <a:gd name="T14" fmla="*/ 56 w 218"/>
                <a:gd name="T15" fmla="*/ 49 h 53"/>
                <a:gd name="T16" fmla="*/ 57 w 218"/>
                <a:gd name="T17" fmla="*/ 49 h 53"/>
                <a:gd name="T18" fmla="*/ 91 w 218"/>
                <a:gd name="T19" fmla="*/ 50 h 53"/>
                <a:gd name="T20" fmla="*/ 117 w 218"/>
                <a:gd name="T21" fmla="*/ 50 h 53"/>
                <a:gd name="T22" fmla="*/ 151 w 218"/>
                <a:gd name="T23" fmla="*/ 51 h 53"/>
                <a:gd name="T24" fmla="*/ 152 w 218"/>
                <a:gd name="T25" fmla="*/ 51 h 53"/>
                <a:gd name="T26" fmla="*/ 212 w 218"/>
                <a:gd name="T27" fmla="*/ 53 h 53"/>
                <a:gd name="T28" fmla="*/ 218 w 218"/>
                <a:gd name="T29" fmla="*/ 33 h 53"/>
                <a:gd name="T30" fmla="*/ 183 w 218"/>
                <a:gd name="T3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8" h="53">
                  <a:moveTo>
                    <a:pt x="183" y="0"/>
                  </a:moveTo>
                  <a:cubicBezTo>
                    <a:pt x="183" y="0"/>
                    <a:pt x="183" y="0"/>
                    <a:pt x="183" y="0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4" y="3"/>
                    <a:pt x="18" y="5"/>
                    <a:pt x="12" y="9"/>
                  </a:cubicBezTo>
                  <a:cubicBezTo>
                    <a:pt x="7" y="13"/>
                    <a:pt x="2" y="19"/>
                    <a:pt x="0" y="25"/>
                  </a:cubicBezTo>
                  <a:cubicBezTo>
                    <a:pt x="7" y="29"/>
                    <a:pt x="13" y="32"/>
                    <a:pt x="20" y="35"/>
                  </a:cubicBezTo>
                  <a:cubicBezTo>
                    <a:pt x="32" y="40"/>
                    <a:pt x="44" y="45"/>
                    <a:pt x="53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51" y="51"/>
                    <a:pt x="151" y="51"/>
                    <a:pt x="151" y="51"/>
                  </a:cubicBezTo>
                  <a:cubicBezTo>
                    <a:pt x="152" y="51"/>
                    <a:pt x="152" y="51"/>
                    <a:pt x="152" y="51"/>
                  </a:cubicBezTo>
                  <a:cubicBezTo>
                    <a:pt x="212" y="53"/>
                    <a:pt x="212" y="53"/>
                    <a:pt x="212" y="53"/>
                  </a:cubicBezTo>
                  <a:cubicBezTo>
                    <a:pt x="216" y="47"/>
                    <a:pt x="218" y="40"/>
                    <a:pt x="218" y="33"/>
                  </a:cubicBezTo>
                  <a:cubicBezTo>
                    <a:pt x="217" y="15"/>
                    <a:pt x="202" y="0"/>
                    <a:pt x="183" y="0"/>
                  </a:cubicBezTo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83" name="Freeform 382"/>
            <p:cNvSpPr/>
            <p:nvPr/>
          </p:nvSpPr>
          <p:spPr bwMode="auto">
            <a:xfrm>
              <a:off x="4978401" y="2298700"/>
              <a:ext cx="906463" cy="195263"/>
            </a:xfrm>
            <a:custGeom>
              <a:avLst/>
              <a:gdLst>
                <a:gd name="T0" fmla="*/ 2 w 214"/>
                <a:gd name="T1" fmla="*/ 0 h 46"/>
                <a:gd name="T2" fmla="*/ 0 w 214"/>
                <a:gd name="T3" fmla="*/ 12 h 46"/>
                <a:gd name="T4" fmla="*/ 6 w 214"/>
                <a:gd name="T5" fmla="*/ 31 h 46"/>
                <a:gd name="T6" fmla="*/ 12 w 214"/>
                <a:gd name="T7" fmla="*/ 34 h 46"/>
                <a:gd name="T8" fmla="*/ 40 w 214"/>
                <a:gd name="T9" fmla="*/ 46 h 46"/>
                <a:gd name="T10" fmla="*/ 186 w 214"/>
                <a:gd name="T11" fmla="*/ 43 h 46"/>
                <a:gd name="T12" fmla="*/ 206 w 214"/>
                <a:gd name="T13" fmla="*/ 36 h 46"/>
                <a:gd name="T14" fmla="*/ 214 w 214"/>
                <a:gd name="T15" fmla="*/ 28 h 46"/>
                <a:gd name="T16" fmla="*/ 154 w 214"/>
                <a:gd name="T17" fmla="*/ 26 h 46"/>
                <a:gd name="T18" fmla="*/ 153 w 214"/>
                <a:gd name="T19" fmla="*/ 26 h 46"/>
                <a:gd name="T20" fmla="*/ 119 w 214"/>
                <a:gd name="T21" fmla="*/ 25 h 46"/>
                <a:gd name="T22" fmla="*/ 93 w 214"/>
                <a:gd name="T23" fmla="*/ 25 h 46"/>
                <a:gd name="T24" fmla="*/ 59 w 214"/>
                <a:gd name="T25" fmla="*/ 24 h 46"/>
                <a:gd name="T26" fmla="*/ 58 w 214"/>
                <a:gd name="T27" fmla="*/ 24 h 46"/>
                <a:gd name="T28" fmla="*/ 55 w 214"/>
                <a:gd name="T29" fmla="*/ 24 h 46"/>
                <a:gd name="T30" fmla="*/ 22 w 214"/>
                <a:gd name="T31" fmla="*/ 10 h 46"/>
                <a:gd name="T32" fmla="*/ 2 w 214"/>
                <a:gd name="T3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4" h="46">
                  <a:moveTo>
                    <a:pt x="2" y="0"/>
                  </a:moveTo>
                  <a:cubicBezTo>
                    <a:pt x="1" y="4"/>
                    <a:pt x="0" y="8"/>
                    <a:pt x="0" y="12"/>
                  </a:cubicBezTo>
                  <a:cubicBezTo>
                    <a:pt x="0" y="19"/>
                    <a:pt x="2" y="26"/>
                    <a:pt x="6" y="31"/>
                  </a:cubicBezTo>
                  <a:cubicBezTo>
                    <a:pt x="8" y="32"/>
                    <a:pt x="10" y="33"/>
                    <a:pt x="12" y="34"/>
                  </a:cubicBezTo>
                  <a:cubicBezTo>
                    <a:pt x="22" y="38"/>
                    <a:pt x="31" y="42"/>
                    <a:pt x="40" y="46"/>
                  </a:cubicBezTo>
                  <a:cubicBezTo>
                    <a:pt x="186" y="43"/>
                    <a:pt x="186" y="43"/>
                    <a:pt x="186" y="43"/>
                  </a:cubicBezTo>
                  <a:cubicBezTo>
                    <a:pt x="193" y="43"/>
                    <a:pt x="200" y="41"/>
                    <a:pt x="206" y="36"/>
                  </a:cubicBezTo>
                  <a:cubicBezTo>
                    <a:pt x="209" y="34"/>
                    <a:pt x="211" y="31"/>
                    <a:pt x="214" y="28"/>
                  </a:cubicBezTo>
                  <a:cubicBezTo>
                    <a:pt x="154" y="26"/>
                    <a:pt x="154" y="26"/>
                    <a:pt x="154" y="26"/>
                  </a:cubicBezTo>
                  <a:cubicBezTo>
                    <a:pt x="153" y="26"/>
                    <a:pt x="153" y="26"/>
                    <a:pt x="153" y="26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46" y="20"/>
                    <a:pt x="34" y="15"/>
                    <a:pt x="22" y="10"/>
                  </a:cubicBezTo>
                  <a:cubicBezTo>
                    <a:pt x="15" y="7"/>
                    <a:pt x="9" y="4"/>
                    <a:pt x="2" y="0"/>
                  </a:cubicBezTo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84" name="Freeform 383"/>
            <p:cNvSpPr/>
            <p:nvPr/>
          </p:nvSpPr>
          <p:spPr bwMode="auto">
            <a:xfrm>
              <a:off x="5003801" y="2430463"/>
              <a:ext cx="142875" cy="63500"/>
            </a:xfrm>
            <a:custGeom>
              <a:avLst/>
              <a:gdLst>
                <a:gd name="T0" fmla="*/ 0 w 34"/>
                <a:gd name="T1" fmla="*/ 0 h 15"/>
                <a:gd name="T2" fmla="*/ 4 w 34"/>
                <a:gd name="T3" fmla="*/ 5 h 15"/>
                <a:gd name="T4" fmla="*/ 28 w 34"/>
                <a:gd name="T5" fmla="*/ 15 h 15"/>
                <a:gd name="T6" fmla="*/ 29 w 34"/>
                <a:gd name="T7" fmla="*/ 15 h 15"/>
                <a:gd name="T8" fmla="*/ 34 w 34"/>
                <a:gd name="T9" fmla="*/ 15 h 15"/>
                <a:gd name="T10" fmla="*/ 6 w 34"/>
                <a:gd name="T11" fmla="*/ 3 h 15"/>
                <a:gd name="T12" fmla="*/ 0 w 34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5">
                  <a:moveTo>
                    <a:pt x="0" y="0"/>
                  </a:moveTo>
                  <a:cubicBezTo>
                    <a:pt x="1" y="2"/>
                    <a:pt x="3" y="4"/>
                    <a:pt x="4" y="5"/>
                  </a:cubicBezTo>
                  <a:cubicBezTo>
                    <a:pt x="11" y="11"/>
                    <a:pt x="19" y="15"/>
                    <a:pt x="28" y="15"/>
                  </a:cubicBezTo>
                  <a:cubicBezTo>
                    <a:pt x="28" y="15"/>
                    <a:pt x="28" y="15"/>
                    <a:pt x="29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25" y="11"/>
                    <a:pt x="16" y="7"/>
                    <a:pt x="6" y="3"/>
                  </a:cubicBezTo>
                  <a:cubicBezTo>
                    <a:pt x="4" y="2"/>
                    <a:pt x="2" y="1"/>
                    <a:pt x="0" y="0"/>
                  </a:cubicBezTo>
                </a:path>
              </a:pathLst>
            </a:custGeom>
            <a:solidFill>
              <a:srgbClr val="119F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85" name="Freeform 384"/>
            <p:cNvSpPr/>
            <p:nvPr/>
          </p:nvSpPr>
          <p:spPr bwMode="auto">
            <a:xfrm>
              <a:off x="9377363" y="1411288"/>
              <a:ext cx="254000" cy="93663"/>
            </a:xfrm>
            <a:custGeom>
              <a:avLst/>
              <a:gdLst>
                <a:gd name="T0" fmla="*/ 28 w 60"/>
                <a:gd name="T1" fmla="*/ 0 h 22"/>
                <a:gd name="T2" fmla="*/ 15 w 60"/>
                <a:gd name="T3" fmla="*/ 2 h 22"/>
                <a:gd name="T4" fmla="*/ 0 w 60"/>
                <a:gd name="T5" fmla="*/ 8 h 22"/>
                <a:gd name="T6" fmla="*/ 60 w 60"/>
                <a:gd name="T7" fmla="*/ 22 h 22"/>
                <a:gd name="T8" fmla="*/ 59 w 60"/>
                <a:gd name="T9" fmla="*/ 21 h 22"/>
                <a:gd name="T10" fmla="*/ 46 w 60"/>
                <a:gd name="T11" fmla="*/ 5 h 22"/>
                <a:gd name="T12" fmla="*/ 28 w 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2">
                  <a:moveTo>
                    <a:pt x="28" y="0"/>
                  </a:moveTo>
                  <a:cubicBezTo>
                    <a:pt x="23" y="0"/>
                    <a:pt x="19" y="0"/>
                    <a:pt x="15" y="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1" y="9"/>
                    <a:pt x="41" y="14"/>
                    <a:pt x="60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7" y="14"/>
                    <a:pt x="52" y="9"/>
                    <a:pt x="46" y="5"/>
                  </a:cubicBezTo>
                  <a:cubicBezTo>
                    <a:pt x="41" y="1"/>
                    <a:pt x="34" y="0"/>
                    <a:pt x="28" y="0"/>
                  </a:cubicBezTo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86" name="Freeform 385"/>
            <p:cNvSpPr/>
            <p:nvPr/>
          </p:nvSpPr>
          <p:spPr bwMode="auto">
            <a:xfrm>
              <a:off x="8747126" y="1444625"/>
              <a:ext cx="896938" cy="387350"/>
            </a:xfrm>
            <a:custGeom>
              <a:avLst/>
              <a:gdLst>
                <a:gd name="T0" fmla="*/ 149 w 212"/>
                <a:gd name="T1" fmla="*/ 0 h 91"/>
                <a:gd name="T2" fmla="*/ 24 w 212"/>
                <a:gd name="T3" fmla="*/ 52 h 91"/>
                <a:gd name="T4" fmla="*/ 4 w 212"/>
                <a:gd name="T5" fmla="*/ 91 h 91"/>
                <a:gd name="T6" fmla="*/ 81 w 212"/>
                <a:gd name="T7" fmla="*/ 30 h 91"/>
                <a:gd name="T8" fmla="*/ 139 w 212"/>
                <a:gd name="T9" fmla="*/ 20 h 91"/>
                <a:gd name="T10" fmla="*/ 209 w 212"/>
                <a:gd name="T11" fmla="*/ 36 h 91"/>
                <a:gd name="T12" fmla="*/ 209 w 212"/>
                <a:gd name="T13" fmla="*/ 14 h 91"/>
                <a:gd name="T14" fmla="*/ 149 w 212"/>
                <a:gd name="T1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91">
                  <a:moveTo>
                    <a:pt x="149" y="0"/>
                  </a:moveTo>
                  <a:cubicBezTo>
                    <a:pt x="24" y="52"/>
                    <a:pt x="24" y="52"/>
                    <a:pt x="24" y="52"/>
                  </a:cubicBezTo>
                  <a:cubicBezTo>
                    <a:pt x="8" y="59"/>
                    <a:pt x="0" y="75"/>
                    <a:pt x="4" y="91"/>
                  </a:cubicBezTo>
                  <a:cubicBezTo>
                    <a:pt x="22" y="67"/>
                    <a:pt x="43" y="44"/>
                    <a:pt x="81" y="30"/>
                  </a:cubicBezTo>
                  <a:cubicBezTo>
                    <a:pt x="100" y="23"/>
                    <a:pt x="120" y="20"/>
                    <a:pt x="139" y="20"/>
                  </a:cubicBezTo>
                  <a:cubicBezTo>
                    <a:pt x="164" y="20"/>
                    <a:pt x="188" y="25"/>
                    <a:pt x="209" y="36"/>
                  </a:cubicBezTo>
                  <a:cubicBezTo>
                    <a:pt x="212" y="28"/>
                    <a:pt x="211" y="21"/>
                    <a:pt x="209" y="14"/>
                  </a:cubicBezTo>
                  <a:cubicBezTo>
                    <a:pt x="190" y="6"/>
                    <a:pt x="170" y="1"/>
                    <a:pt x="149" y="0"/>
                  </a:cubicBezTo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87" name="Freeform 386"/>
            <p:cNvSpPr/>
            <p:nvPr/>
          </p:nvSpPr>
          <p:spPr bwMode="auto">
            <a:xfrm>
              <a:off x="8763001" y="1530350"/>
              <a:ext cx="868363" cy="411163"/>
            </a:xfrm>
            <a:custGeom>
              <a:avLst/>
              <a:gdLst>
                <a:gd name="T0" fmla="*/ 135 w 205"/>
                <a:gd name="T1" fmla="*/ 0 h 97"/>
                <a:gd name="T2" fmla="*/ 77 w 205"/>
                <a:gd name="T3" fmla="*/ 10 h 97"/>
                <a:gd name="T4" fmla="*/ 0 w 205"/>
                <a:gd name="T5" fmla="*/ 71 h 97"/>
                <a:gd name="T6" fmla="*/ 1 w 205"/>
                <a:gd name="T7" fmla="*/ 76 h 97"/>
                <a:gd name="T8" fmla="*/ 15 w 205"/>
                <a:gd name="T9" fmla="*/ 92 h 97"/>
                <a:gd name="T10" fmla="*/ 33 w 205"/>
                <a:gd name="T11" fmla="*/ 97 h 97"/>
                <a:gd name="T12" fmla="*/ 46 w 205"/>
                <a:gd name="T13" fmla="*/ 95 h 97"/>
                <a:gd name="T14" fmla="*/ 86 w 205"/>
                <a:gd name="T15" fmla="*/ 78 h 97"/>
                <a:gd name="T16" fmla="*/ 78 w 205"/>
                <a:gd name="T17" fmla="*/ 50 h 97"/>
                <a:gd name="T18" fmla="*/ 136 w 205"/>
                <a:gd name="T19" fmla="*/ 16 h 97"/>
                <a:gd name="T20" fmla="*/ 158 w 205"/>
                <a:gd name="T21" fmla="*/ 18 h 97"/>
                <a:gd name="T22" fmla="*/ 193 w 205"/>
                <a:gd name="T23" fmla="*/ 33 h 97"/>
                <a:gd name="T24" fmla="*/ 204 w 205"/>
                <a:gd name="T25" fmla="*/ 19 h 97"/>
                <a:gd name="T26" fmla="*/ 205 w 205"/>
                <a:gd name="T27" fmla="*/ 16 h 97"/>
                <a:gd name="T28" fmla="*/ 135 w 205"/>
                <a:gd name="T2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5" h="97">
                  <a:moveTo>
                    <a:pt x="135" y="0"/>
                  </a:moveTo>
                  <a:cubicBezTo>
                    <a:pt x="116" y="0"/>
                    <a:pt x="96" y="3"/>
                    <a:pt x="77" y="10"/>
                  </a:cubicBezTo>
                  <a:cubicBezTo>
                    <a:pt x="39" y="24"/>
                    <a:pt x="18" y="47"/>
                    <a:pt x="0" y="71"/>
                  </a:cubicBezTo>
                  <a:cubicBezTo>
                    <a:pt x="0" y="73"/>
                    <a:pt x="1" y="75"/>
                    <a:pt x="1" y="76"/>
                  </a:cubicBezTo>
                  <a:cubicBezTo>
                    <a:pt x="4" y="83"/>
                    <a:pt x="9" y="88"/>
                    <a:pt x="15" y="92"/>
                  </a:cubicBezTo>
                  <a:cubicBezTo>
                    <a:pt x="20" y="96"/>
                    <a:pt x="26" y="97"/>
                    <a:pt x="33" y="97"/>
                  </a:cubicBezTo>
                  <a:cubicBezTo>
                    <a:pt x="37" y="97"/>
                    <a:pt x="42" y="97"/>
                    <a:pt x="46" y="95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79" y="69"/>
                    <a:pt x="76" y="59"/>
                    <a:pt x="78" y="50"/>
                  </a:cubicBezTo>
                  <a:cubicBezTo>
                    <a:pt x="82" y="29"/>
                    <a:pt x="106" y="16"/>
                    <a:pt x="136" y="16"/>
                  </a:cubicBezTo>
                  <a:cubicBezTo>
                    <a:pt x="143" y="16"/>
                    <a:pt x="150" y="17"/>
                    <a:pt x="158" y="18"/>
                  </a:cubicBezTo>
                  <a:cubicBezTo>
                    <a:pt x="171" y="21"/>
                    <a:pt x="183" y="26"/>
                    <a:pt x="193" y="33"/>
                  </a:cubicBezTo>
                  <a:cubicBezTo>
                    <a:pt x="198" y="29"/>
                    <a:pt x="202" y="24"/>
                    <a:pt x="204" y="19"/>
                  </a:cubicBezTo>
                  <a:cubicBezTo>
                    <a:pt x="205" y="18"/>
                    <a:pt x="205" y="17"/>
                    <a:pt x="205" y="16"/>
                  </a:cubicBezTo>
                  <a:cubicBezTo>
                    <a:pt x="184" y="5"/>
                    <a:pt x="160" y="0"/>
                    <a:pt x="135" y="0"/>
                  </a:cubicBezTo>
                </a:path>
              </a:pathLst>
            </a:custGeom>
            <a:solidFill>
              <a:srgbClr val="119F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88" name="Freeform 387"/>
            <p:cNvSpPr/>
            <p:nvPr/>
          </p:nvSpPr>
          <p:spPr bwMode="auto">
            <a:xfrm>
              <a:off x="9085263" y="1598613"/>
              <a:ext cx="495300" cy="263525"/>
            </a:xfrm>
            <a:custGeom>
              <a:avLst/>
              <a:gdLst>
                <a:gd name="T0" fmla="*/ 60 w 117"/>
                <a:gd name="T1" fmla="*/ 0 h 62"/>
                <a:gd name="T2" fmla="*/ 2 w 117"/>
                <a:gd name="T3" fmla="*/ 34 h 62"/>
                <a:gd name="T4" fmla="*/ 10 w 117"/>
                <a:gd name="T5" fmla="*/ 62 h 62"/>
                <a:gd name="T6" fmla="*/ 110 w 117"/>
                <a:gd name="T7" fmla="*/ 21 h 62"/>
                <a:gd name="T8" fmla="*/ 117 w 117"/>
                <a:gd name="T9" fmla="*/ 17 h 62"/>
                <a:gd name="T10" fmla="*/ 82 w 117"/>
                <a:gd name="T11" fmla="*/ 2 h 62"/>
                <a:gd name="T12" fmla="*/ 60 w 117"/>
                <a:gd name="T13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62">
                  <a:moveTo>
                    <a:pt x="60" y="0"/>
                  </a:moveTo>
                  <a:cubicBezTo>
                    <a:pt x="30" y="0"/>
                    <a:pt x="6" y="13"/>
                    <a:pt x="2" y="34"/>
                  </a:cubicBezTo>
                  <a:cubicBezTo>
                    <a:pt x="0" y="43"/>
                    <a:pt x="3" y="53"/>
                    <a:pt x="10" y="62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12" y="20"/>
                    <a:pt x="115" y="18"/>
                    <a:pt x="117" y="17"/>
                  </a:cubicBezTo>
                  <a:cubicBezTo>
                    <a:pt x="107" y="10"/>
                    <a:pt x="95" y="5"/>
                    <a:pt x="82" y="2"/>
                  </a:cubicBezTo>
                  <a:cubicBezTo>
                    <a:pt x="74" y="1"/>
                    <a:pt x="67" y="0"/>
                    <a:pt x="60" y="0"/>
                  </a:cubicBezTo>
                </a:path>
              </a:pathLst>
            </a:custGeom>
            <a:solidFill>
              <a:srgbClr val="18B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89" name="Freeform 388"/>
            <p:cNvSpPr/>
            <p:nvPr/>
          </p:nvSpPr>
          <p:spPr bwMode="auto">
            <a:xfrm>
              <a:off x="6027738" y="790575"/>
              <a:ext cx="2481263" cy="3657600"/>
            </a:xfrm>
            <a:custGeom>
              <a:avLst/>
              <a:gdLst>
                <a:gd name="T0" fmla="*/ 288 w 586"/>
                <a:gd name="T1" fmla="*/ 0 h 861"/>
                <a:gd name="T2" fmla="*/ 239 w 586"/>
                <a:gd name="T3" fmla="*/ 4 h 861"/>
                <a:gd name="T4" fmla="*/ 59 w 586"/>
                <a:gd name="T5" fmla="*/ 120 h 861"/>
                <a:gd name="T6" fmla="*/ 10 w 586"/>
                <a:gd name="T7" fmla="*/ 331 h 861"/>
                <a:gd name="T8" fmla="*/ 111 w 586"/>
                <a:gd name="T9" fmla="*/ 514 h 861"/>
                <a:gd name="T10" fmla="*/ 171 w 586"/>
                <a:gd name="T11" fmla="*/ 587 h 861"/>
                <a:gd name="T12" fmla="*/ 196 w 586"/>
                <a:gd name="T13" fmla="*/ 628 h 861"/>
                <a:gd name="T14" fmla="*/ 233 w 586"/>
                <a:gd name="T15" fmla="*/ 837 h 861"/>
                <a:gd name="T16" fmla="*/ 252 w 586"/>
                <a:gd name="T17" fmla="*/ 854 h 861"/>
                <a:gd name="T18" fmla="*/ 396 w 586"/>
                <a:gd name="T19" fmla="*/ 861 h 861"/>
                <a:gd name="T20" fmla="*/ 397 w 586"/>
                <a:gd name="T21" fmla="*/ 861 h 861"/>
                <a:gd name="T22" fmla="*/ 406 w 586"/>
                <a:gd name="T23" fmla="*/ 859 h 861"/>
                <a:gd name="T24" fmla="*/ 518 w 586"/>
                <a:gd name="T25" fmla="*/ 806 h 861"/>
                <a:gd name="T26" fmla="*/ 530 w 586"/>
                <a:gd name="T27" fmla="*/ 785 h 861"/>
                <a:gd name="T28" fmla="*/ 493 w 586"/>
                <a:gd name="T29" fmla="*/ 576 h 861"/>
                <a:gd name="T30" fmla="*/ 502 w 586"/>
                <a:gd name="T31" fmla="*/ 529 h 861"/>
                <a:gd name="T32" fmla="*/ 534 w 586"/>
                <a:gd name="T33" fmla="*/ 440 h 861"/>
                <a:gd name="T34" fmla="*/ 566 w 586"/>
                <a:gd name="T35" fmla="*/ 232 h 861"/>
                <a:gd name="T36" fmla="*/ 288 w 586"/>
                <a:gd name="T37" fmla="*/ 0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6" h="861">
                  <a:moveTo>
                    <a:pt x="288" y="0"/>
                  </a:moveTo>
                  <a:cubicBezTo>
                    <a:pt x="272" y="0"/>
                    <a:pt x="255" y="1"/>
                    <a:pt x="239" y="4"/>
                  </a:cubicBezTo>
                  <a:cubicBezTo>
                    <a:pt x="165" y="17"/>
                    <a:pt x="101" y="58"/>
                    <a:pt x="59" y="120"/>
                  </a:cubicBezTo>
                  <a:cubicBezTo>
                    <a:pt x="17" y="181"/>
                    <a:pt x="0" y="255"/>
                    <a:pt x="10" y="331"/>
                  </a:cubicBezTo>
                  <a:cubicBezTo>
                    <a:pt x="21" y="419"/>
                    <a:pt x="67" y="467"/>
                    <a:pt x="111" y="514"/>
                  </a:cubicBezTo>
                  <a:cubicBezTo>
                    <a:pt x="134" y="538"/>
                    <a:pt x="155" y="560"/>
                    <a:pt x="171" y="587"/>
                  </a:cubicBezTo>
                  <a:cubicBezTo>
                    <a:pt x="181" y="602"/>
                    <a:pt x="189" y="616"/>
                    <a:pt x="196" y="628"/>
                  </a:cubicBezTo>
                  <a:cubicBezTo>
                    <a:pt x="233" y="837"/>
                    <a:pt x="233" y="837"/>
                    <a:pt x="233" y="837"/>
                  </a:cubicBezTo>
                  <a:cubicBezTo>
                    <a:pt x="235" y="846"/>
                    <a:pt x="243" y="853"/>
                    <a:pt x="252" y="854"/>
                  </a:cubicBezTo>
                  <a:cubicBezTo>
                    <a:pt x="396" y="861"/>
                    <a:pt x="396" y="861"/>
                    <a:pt x="396" y="861"/>
                  </a:cubicBezTo>
                  <a:cubicBezTo>
                    <a:pt x="397" y="861"/>
                    <a:pt x="397" y="861"/>
                    <a:pt x="397" y="861"/>
                  </a:cubicBezTo>
                  <a:cubicBezTo>
                    <a:pt x="400" y="861"/>
                    <a:pt x="403" y="860"/>
                    <a:pt x="406" y="859"/>
                  </a:cubicBezTo>
                  <a:cubicBezTo>
                    <a:pt x="518" y="806"/>
                    <a:pt x="518" y="806"/>
                    <a:pt x="518" y="806"/>
                  </a:cubicBezTo>
                  <a:cubicBezTo>
                    <a:pt x="527" y="803"/>
                    <a:pt x="531" y="794"/>
                    <a:pt x="530" y="785"/>
                  </a:cubicBezTo>
                  <a:cubicBezTo>
                    <a:pt x="493" y="576"/>
                    <a:pt x="493" y="576"/>
                    <a:pt x="493" y="576"/>
                  </a:cubicBezTo>
                  <a:cubicBezTo>
                    <a:pt x="495" y="562"/>
                    <a:pt x="498" y="546"/>
                    <a:pt x="502" y="529"/>
                  </a:cubicBezTo>
                  <a:cubicBezTo>
                    <a:pt x="508" y="498"/>
                    <a:pt x="521" y="469"/>
                    <a:pt x="534" y="440"/>
                  </a:cubicBezTo>
                  <a:cubicBezTo>
                    <a:pt x="559" y="381"/>
                    <a:pt x="586" y="320"/>
                    <a:pt x="566" y="232"/>
                  </a:cubicBezTo>
                  <a:cubicBezTo>
                    <a:pt x="536" y="95"/>
                    <a:pt x="422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90" name="Freeform 389"/>
            <p:cNvSpPr/>
            <p:nvPr/>
          </p:nvSpPr>
          <p:spPr bwMode="auto">
            <a:xfrm>
              <a:off x="6751638" y="-134938"/>
              <a:ext cx="415925" cy="925513"/>
            </a:xfrm>
            <a:custGeom>
              <a:avLst/>
              <a:gdLst>
                <a:gd name="T0" fmla="*/ 28 w 98"/>
                <a:gd name="T1" fmla="*/ 189 h 218"/>
                <a:gd name="T2" fmla="*/ 61 w 98"/>
                <a:gd name="T3" fmla="*/ 218 h 218"/>
                <a:gd name="T4" fmla="*/ 61 w 98"/>
                <a:gd name="T5" fmla="*/ 218 h 218"/>
                <a:gd name="T6" fmla="*/ 67 w 98"/>
                <a:gd name="T7" fmla="*/ 217 h 218"/>
                <a:gd name="T8" fmla="*/ 95 w 98"/>
                <a:gd name="T9" fmla="*/ 178 h 218"/>
                <a:gd name="T10" fmla="*/ 68 w 98"/>
                <a:gd name="T11" fmla="*/ 28 h 218"/>
                <a:gd name="T12" fmla="*/ 35 w 98"/>
                <a:gd name="T13" fmla="*/ 0 h 218"/>
                <a:gd name="T14" fmla="*/ 29 w 98"/>
                <a:gd name="T15" fmla="*/ 1 h 218"/>
                <a:gd name="T16" fmla="*/ 7 w 98"/>
                <a:gd name="T17" fmla="*/ 15 h 218"/>
                <a:gd name="T18" fmla="*/ 2 w 98"/>
                <a:gd name="T19" fmla="*/ 40 h 218"/>
                <a:gd name="T20" fmla="*/ 28 w 98"/>
                <a:gd name="T21" fmla="*/ 18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218">
                  <a:moveTo>
                    <a:pt x="28" y="189"/>
                  </a:moveTo>
                  <a:cubicBezTo>
                    <a:pt x="31" y="206"/>
                    <a:pt x="45" y="218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3" y="218"/>
                    <a:pt x="65" y="217"/>
                    <a:pt x="67" y="217"/>
                  </a:cubicBezTo>
                  <a:cubicBezTo>
                    <a:pt x="86" y="214"/>
                    <a:pt x="98" y="196"/>
                    <a:pt x="95" y="178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6" y="12"/>
                    <a:pt x="51" y="0"/>
                    <a:pt x="35" y="0"/>
                  </a:cubicBezTo>
                  <a:cubicBezTo>
                    <a:pt x="33" y="0"/>
                    <a:pt x="31" y="1"/>
                    <a:pt x="29" y="1"/>
                  </a:cubicBezTo>
                  <a:cubicBezTo>
                    <a:pt x="20" y="2"/>
                    <a:pt x="12" y="7"/>
                    <a:pt x="7" y="15"/>
                  </a:cubicBezTo>
                  <a:cubicBezTo>
                    <a:pt x="2" y="22"/>
                    <a:pt x="0" y="31"/>
                    <a:pt x="2" y="40"/>
                  </a:cubicBezTo>
                  <a:lnTo>
                    <a:pt x="28" y="1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91" name="Freeform 390"/>
            <p:cNvSpPr/>
            <p:nvPr/>
          </p:nvSpPr>
          <p:spPr bwMode="auto">
            <a:xfrm>
              <a:off x="5245101" y="747713"/>
              <a:ext cx="838200" cy="658813"/>
            </a:xfrm>
            <a:custGeom>
              <a:avLst/>
              <a:gdLst>
                <a:gd name="T0" fmla="*/ 179 w 198"/>
                <a:gd name="T1" fmla="*/ 93 h 155"/>
                <a:gd name="T2" fmla="*/ 54 w 198"/>
                <a:gd name="T3" fmla="*/ 6 h 155"/>
                <a:gd name="T4" fmla="*/ 35 w 198"/>
                <a:gd name="T5" fmla="*/ 0 h 155"/>
                <a:gd name="T6" fmla="*/ 7 w 198"/>
                <a:gd name="T7" fmla="*/ 15 h 155"/>
                <a:gd name="T8" fmla="*/ 2 w 198"/>
                <a:gd name="T9" fmla="*/ 40 h 155"/>
                <a:gd name="T10" fmla="*/ 16 w 198"/>
                <a:gd name="T11" fmla="*/ 62 h 155"/>
                <a:gd name="T12" fmla="*/ 140 w 198"/>
                <a:gd name="T13" fmla="*/ 149 h 155"/>
                <a:gd name="T14" fmla="*/ 159 w 198"/>
                <a:gd name="T15" fmla="*/ 155 h 155"/>
                <a:gd name="T16" fmla="*/ 187 w 198"/>
                <a:gd name="T17" fmla="*/ 141 h 155"/>
                <a:gd name="T18" fmla="*/ 179 w 198"/>
                <a:gd name="T19" fmla="*/ 9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155">
                  <a:moveTo>
                    <a:pt x="179" y="93"/>
                  </a:moveTo>
                  <a:cubicBezTo>
                    <a:pt x="54" y="6"/>
                    <a:pt x="54" y="6"/>
                    <a:pt x="54" y="6"/>
                  </a:cubicBezTo>
                  <a:cubicBezTo>
                    <a:pt x="49" y="2"/>
                    <a:pt x="42" y="0"/>
                    <a:pt x="35" y="0"/>
                  </a:cubicBezTo>
                  <a:cubicBezTo>
                    <a:pt x="24" y="0"/>
                    <a:pt x="14" y="6"/>
                    <a:pt x="7" y="15"/>
                  </a:cubicBezTo>
                  <a:cubicBezTo>
                    <a:pt x="2" y="22"/>
                    <a:pt x="0" y="31"/>
                    <a:pt x="2" y="40"/>
                  </a:cubicBezTo>
                  <a:cubicBezTo>
                    <a:pt x="3" y="49"/>
                    <a:pt x="8" y="57"/>
                    <a:pt x="16" y="62"/>
                  </a:cubicBezTo>
                  <a:cubicBezTo>
                    <a:pt x="140" y="149"/>
                    <a:pt x="140" y="149"/>
                    <a:pt x="140" y="149"/>
                  </a:cubicBezTo>
                  <a:cubicBezTo>
                    <a:pt x="145" y="153"/>
                    <a:pt x="152" y="155"/>
                    <a:pt x="159" y="155"/>
                  </a:cubicBezTo>
                  <a:cubicBezTo>
                    <a:pt x="170" y="155"/>
                    <a:pt x="181" y="150"/>
                    <a:pt x="187" y="141"/>
                  </a:cubicBezTo>
                  <a:cubicBezTo>
                    <a:pt x="198" y="125"/>
                    <a:pt x="194" y="104"/>
                    <a:pt x="179" y="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92" name="Freeform 391"/>
            <p:cNvSpPr/>
            <p:nvPr/>
          </p:nvSpPr>
          <p:spPr bwMode="auto">
            <a:xfrm>
              <a:off x="8074026" y="179388"/>
              <a:ext cx="676275" cy="819150"/>
            </a:xfrm>
            <a:custGeom>
              <a:avLst/>
              <a:gdLst>
                <a:gd name="T0" fmla="*/ 159 w 160"/>
                <a:gd name="T1" fmla="*/ 29 h 193"/>
                <a:gd name="T2" fmla="*/ 145 w 160"/>
                <a:gd name="T3" fmla="*/ 7 h 193"/>
                <a:gd name="T4" fmla="*/ 125 w 160"/>
                <a:gd name="T5" fmla="*/ 0 h 193"/>
                <a:gd name="T6" fmla="*/ 97 w 160"/>
                <a:gd name="T7" fmla="*/ 15 h 193"/>
                <a:gd name="T8" fmla="*/ 10 w 160"/>
                <a:gd name="T9" fmla="*/ 139 h 193"/>
                <a:gd name="T10" fmla="*/ 19 w 160"/>
                <a:gd name="T11" fmla="*/ 186 h 193"/>
                <a:gd name="T12" fmla="*/ 38 w 160"/>
                <a:gd name="T13" fmla="*/ 193 h 193"/>
                <a:gd name="T14" fmla="*/ 66 w 160"/>
                <a:gd name="T15" fmla="*/ 178 h 193"/>
                <a:gd name="T16" fmla="*/ 153 w 160"/>
                <a:gd name="T17" fmla="*/ 54 h 193"/>
                <a:gd name="T18" fmla="*/ 159 w 160"/>
                <a:gd name="T19" fmla="*/ 2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193">
                  <a:moveTo>
                    <a:pt x="159" y="29"/>
                  </a:moveTo>
                  <a:cubicBezTo>
                    <a:pt x="157" y="20"/>
                    <a:pt x="152" y="12"/>
                    <a:pt x="145" y="7"/>
                  </a:cubicBezTo>
                  <a:cubicBezTo>
                    <a:pt x="139" y="3"/>
                    <a:pt x="132" y="0"/>
                    <a:pt x="125" y="0"/>
                  </a:cubicBezTo>
                  <a:cubicBezTo>
                    <a:pt x="114" y="0"/>
                    <a:pt x="104" y="6"/>
                    <a:pt x="97" y="15"/>
                  </a:cubicBezTo>
                  <a:cubicBezTo>
                    <a:pt x="10" y="139"/>
                    <a:pt x="10" y="139"/>
                    <a:pt x="10" y="139"/>
                  </a:cubicBezTo>
                  <a:cubicBezTo>
                    <a:pt x="0" y="155"/>
                    <a:pt x="4" y="176"/>
                    <a:pt x="19" y="186"/>
                  </a:cubicBezTo>
                  <a:cubicBezTo>
                    <a:pt x="25" y="190"/>
                    <a:pt x="31" y="193"/>
                    <a:pt x="38" y="193"/>
                  </a:cubicBezTo>
                  <a:cubicBezTo>
                    <a:pt x="49" y="193"/>
                    <a:pt x="60" y="187"/>
                    <a:pt x="66" y="178"/>
                  </a:cubicBezTo>
                  <a:cubicBezTo>
                    <a:pt x="153" y="54"/>
                    <a:pt x="153" y="54"/>
                    <a:pt x="153" y="54"/>
                  </a:cubicBezTo>
                  <a:cubicBezTo>
                    <a:pt x="158" y="46"/>
                    <a:pt x="160" y="37"/>
                    <a:pt x="159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93" name="Freeform 392"/>
            <p:cNvSpPr/>
            <p:nvPr/>
          </p:nvSpPr>
          <p:spPr bwMode="auto">
            <a:xfrm>
              <a:off x="6070601" y="782638"/>
              <a:ext cx="2387600" cy="3292475"/>
            </a:xfrm>
            <a:custGeom>
              <a:avLst/>
              <a:gdLst>
                <a:gd name="T0" fmla="*/ 537 w 564"/>
                <a:gd name="T1" fmla="*/ 239 h 775"/>
                <a:gd name="T2" fmla="*/ 233 w 564"/>
                <a:gd name="T3" fmla="*/ 26 h 775"/>
                <a:gd name="T4" fmla="*/ 19 w 564"/>
                <a:gd name="T5" fmla="*/ 330 h 775"/>
                <a:gd name="T6" fmla="*/ 179 w 564"/>
                <a:gd name="T7" fmla="*/ 579 h 775"/>
                <a:gd name="T8" fmla="*/ 362 w 564"/>
                <a:gd name="T9" fmla="*/ 761 h 775"/>
                <a:gd name="T10" fmla="*/ 472 w 564"/>
                <a:gd name="T11" fmla="*/ 527 h 775"/>
                <a:gd name="T12" fmla="*/ 537 w 564"/>
                <a:gd name="T13" fmla="*/ 239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4" h="775">
                  <a:moveTo>
                    <a:pt x="537" y="239"/>
                  </a:moveTo>
                  <a:cubicBezTo>
                    <a:pt x="506" y="97"/>
                    <a:pt x="375" y="0"/>
                    <a:pt x="233" y="26"/>
                  </a:cubicBezTo>
                  <a:cubicBezTo>
                    <a:pt x="90" y="51"/>
                    <a:pt x="0" y="186"/>
                    <a:pt x="19" y="330"/>
                  </a:cubicBezTo>
                  <a:cubicBezTo>
                    <a:pt x="36" y="455"/>
                    <a:pt x="127" y="494"/>
                    <a:pt x="179" y="579"/>
                  </a:cubicBezTo>
                  <a:cubicBezTo>
                    <a:pt x="261" y="713"/>
                    <a:pt x="281" y="775"/>
                    <a:pt x="362" y="761"/>
                  </a:cubicBezTo>
                  <a:cubicBezTo>
                    <a:pt x="443" y="747"/>
                    <a:pt x="441" y="682"/>
                    <a:pt x="472" y="527"/>
                  </a:cubicBezTo>
                  <a:cubicBezTo>
                    <a:pt x="492" y="430"/>
                    <a:pt x="564" y="362"/>
                    <a:pt x="537" y="239"/>
                  </a:cubicBezTo>
                  <a:close/>
                </a:path>
              </a:pathLst>
            </a:custGeom>
            <a:solidFill>
              <a:srgbClr val="FFD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94" name="Freeform 393"/>
            <p:cNvSpPr/>
            <p:nvPr/>
          </p:nvSpPr>
          <p:spPr bwMode="auto">
            <a:xfrm>
              <a:off x="6248401" y="1274763"/>
              <a:ext cx="757238" cy="990600"/>
            </a:xfrm>
            <a:custGeom>
              <a:avLst/>
              <a:gdLst>
                <a:gd name="T0" fmla="*/ 24 w 179"/>
                <a:gd name="T1" fmla="*/ 88 h 233"/>
                <a:gd name="T2" fmla="*/ 46 w 179"/>
                <a:gd name="T3" fmla="*/ 217 h 233"/>
                <a:gd name="T4" fmla="*/ 155 w 179"/>
                <a:gd name="T5" fmla="*/ 145 h 233"/>
                <a:gd name="T6" fmla="*/ 133 w 179"/>
                <a:gd name="T7" fmla="*/ 16 h 233"/>
                <a:gd name="T8" fmla="*/ 24 w 179"/>
                <a:gd name="T9" fmla="*/ 88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33">
                  <a:moveTo>
                    <a:pt x="24" y="88"/>
                  </a:moveTo>
                  <a:cubicBezTo>
                    <a:pt x="0" y="143"/>
                    <a:pt x="9" y="201"/>
                    <a:pt x="46" y="217"/>
                  </a:cubicBezTo>
                  <a:cubicBezTo>
                    <a:pt x="82" y="233"/>
                    <a:pt x="131" y="201"/>
                    <a:pt x="155" y="145"/>
                  </a:cubicBezTo>
                  <a:cubicBezTo>
                    <a:pt x="179" y="89"/>
                    <a:pt x="170" y="32"/>
                    <a:pt x="133" y="16"/>
                  </a:cubicBezTo>
                  <a:cubicBezTo>
                    <a:pt x="97" y="0"/>
                    <a:pt x="48" y="32"/>
                    <a:pt x="24" y="88"/>
                  </a:cubicBezTo>
                  <a:close/>
                </a:path>
              </a:pathLst>
            </a:custGeom>
            <a:solidFill>
              <a:srgbClr val="FFE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95" name="Freeform 394"/>
            <p:cNvSpPr/>
            <p:nvPr/>
          </p:nvSpPr>
          <p:spPr bwMode="auto">
            <a:xfrm>
              <a:off x="6938963" y="3228975"/>
              <a:ext cx="1249363" cy="1135063"/>
            </a:xfrm>
            <a:custGeom>
              <a:avLst/>
              <a:gdLst>
                <a:gd name="T0" fmla="*/ 0 w 787"/>
                <a:gd name="T1" fmla="*/ 123 h 715"/>
                <a:gd name="T2" fmla="*/ 101 w 787"/>
                <a:gd name="T3" fmla="*/ 696 h 715"/>
                <a:gd name="T4" fmla="*/ 485 w 787"/>
                <a:gd name="T5" fmla="*/ 715 h 715"/>
                <a:gd name="T6" fmla="*/ 787 w 787"/>
                <a:gd name="T7" fmla="*/ 573 h 715"/>
                <a:gd name="T8" fmla="*/ 685 w 787"/>
                <a:gd name="T9" fmla="*/ 0 h 715"/>
                <a:gd name="T10" fmla="*/ 0 w 787"/>
                <a:gd name="T11" fmla="*/ 12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7" h="715">
                  <a:moveTo>
                    <a:pt x="0" y="123"/>
                  </a:moveTo>
                  <a:lnTo>
                    <a:pt x="101" y="696"/>
                  </a:lnTo>
                  <a:lnTo>
                    <a:pt x="485" y="715"/>
                  </a:lnTo>
                  <a:lnTo>
                    <a:pt x="787" y="573"/>
                  </a:lnTo>
                  <a:lnTo>
                    <a:pt x="685" y="0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3B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96" name="Freeform 395"/>
            <p:cNvSpPr/>
            <p:nvPr/>
          </p:nvSpPr>
          <p:spPr bwMode="auto">
            <a:xfrm>
              <a:off x="7056438" y="3606800"/>
              <a:ext cx="1068388" cy="668338"/>
            </a:xfrm>
            <a:custGeom>
              <a:avLst/>
              <a:gdLst>
                <a:gd name="T0" fmla="*/ 0 w 673"/>
                <a:gd name="T1" fmla="*/ 306 h 421"/>
                <a:gd name="T2" fmla="*/ 19 w 673"/>
                <a:gd name="T3" fmla="*/ 421 h 421"/>
                <a:gd name="T4" fmla="*/ 673 w 673"/>
                <a:gd name="T5" fmla="*/ 113 h 421"/>
                <a:gd name="T6" fmla="*/ 654 w 673"/>
                <a:gd name="T7" fmla="*/ 0 h 421"/>
                <a:gd name="T8" fmla="*/ 0 w 673"/>
                <a:gd name="T9" fmla="*/ 30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3" h="421">
                  <a:moveTo>
                    <a:pt x="0" y="306"/>
                  </a:moveTo>
                  <a:lnTo>
                    <a:pt x="19" y="421"/>
                  </a:lnTo>
                  <a:lnTo>
                    <a:pt x="673" y="113"/>
                  </a:lnTo>
                  <a:lnTo>
                    <a:pt x="654" y="0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97" name="Freeform 396"/>
            <p:cNvSpPr/>
            <p:nvPr/>
          </p:nvSpPr>
          <p:spPr bwMode="auto">
            <a:xfrm>
              <a:off x="6997701" y="3284538"/>
              <a:ext cx="1071563" cy="666750"/>
            </a:xfrm>
            <a:custGeom>
              <a:avLst/>
              <a:gdLst>
                <a:gd name="T0" fmla="*/ 654 w 675"/>
                <a:gd name="T1" fmla="*/ 0 h 420"/>
                <a:gd name="T2" fmla="*/ 0 w 675"/>
                <a:gd name="T3" fmla="*/ 305 h 420"/>
                <a:gd name="T4" fmla="*/ 21 w 675"/>
                <a:gd name="T5" fmla="*/ 420 h 420"/>
                <a:gd name="T6" fmla="*/ 675 w 675"/>
                <a:gd name="T7" fmla="*/ 112 h 420"/>
                <a:gd name="T8" fmla="*/ 654 w 675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5" h="420">
                  <a:moveTo>
                    <a:pt x="654" y="0"/>
                  </a:moveTo>
                  <a:lnTo>
                    <a:pt x="0" y="305"/>
                  </a:lnTo>
                  <a:lnTo>
                    <a:pt x="21" y="420"/>
                  </a:lnTo>
                  <a:lnTo>
                    <a:pt x="675" y="11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rgbClr val="263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98" name="Freeform 397"/>
            <p:cNvSpPr/>
            <p:nvPr/>
          </p:nvSpPr>
          <p:spPr bwMode="auto">
            <a:xfrm>
              <a:off x="6837363" y="-53975"/>
              <a:ext cx="236538" cy="763588"/>
            </a:xfrm>
            <a:custGeom>
              <a:avLst/>
              <a:gdLst>
                <a:gd name="T0" fmla="*/ 55 w 56"/>
                <a:gd name="T1" fmla="*/ 162 h 180"/>
                <a:gd name="T2" fmla="*/ 44 w 56"/>
                <a:gd name="T3" fmla="*/ 178 h 180"/>
                <a:gd name="T4" fmla="*/ 28 w 56"/>
                <a:gd name="T5" fmla="*/ 167 h 180"/>
                <a:gd name="T6" fmla="*/ 1 w 56"/>
                <a:gd name="T7" fmla="*/ 18 h 180"/>
                <a:gd name="T8" fmla="*/ 13 w 56"/>
                <a:gd name="T9" fmla="*/ 2 h 180"/>
                <a:gd name="T10" fmla="*/ 29 w 56"/>
                <a:gd name="T11" fmla="*/ 13 h 180"/>
                <a:gd name="T12" fmla="*/ 55 w 56"/>
                <a:gd name="T13" fmla="*/ 16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180">
                  <a:moveTo>
                    <a:pt x="55" y="162"/>
                  </a:moveTo>
                  <a:cubicBezTo>
                    <a:pt x="56" y="170"/>
                    <a:pt x="51" y="177"/>
                    <a:pt x="44" y="178"/>
                  </a:cubicBezTo>
                  <a:cubicBezTo>
                    <a:pt x="36" y="180"/>
                    <a:pt x="29" y="175"/>
                    <a:pt x="28" y="16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0"/>
                    <a:pt x="5" y="3"/>
                    <a:pt x="13" y="2"/>
                  </a:cubicBezTo>
                  <a:cubicBezTo>
                    <a:pt x="20" y="0"/>
                    <a:pt x="27" y="5"/>
                    <a:pt x="29" y="13"/>
                  </a:cubicBezTo>
                  <a:lnTo>
                    <a:pt x="55" y="162"/>
                  </a:lnTo>
                  <a:close/>
                </a:path>
              </a:pathLst>
            </a:custGeom>
            <a:solidFill>
              <a:srgbClr val="FFD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99" name="Freeform 398"/>
            <p:cNvSpPr/>
            <p:nvPr/>
          </p:nvSpPr>
          <p:spPr bwMode="auto">
            <a:xfrm>
              <a:off x="5324476" y="825500"/>
              <a:ext cx="661988" cy="504825"/>
            </a:xfrm>
            <a:custGeom>
              <a:avLst/>
              <a:gdLst>
                <a:gd name="T0" fmla="*/ 148 w 156"/>
                <a:gd name="T1" fmla="*/ 92 h 119"/>
                <a:gd name="T2" fmla="*/ 152 w 156"/>
                <a:gd name="T3" fmla="*/ 111 h 119"/>
                <a:gd name="T4" fmla="*/ 132 w 156"/>
                <a:gd name="T5" fmla="*/ 114 h 119"/>
                <a:gd name="T6" fmla="*/ 8 w 156"/>
                <a:gd name="T7" fmla="*/ 28 h 119"/>
                <a:gd name="T8" fmla="*/ 5 w 156"/>
                <a:gd name="T9" fmla="*/ 8 h 119"/>
                <a:gd name="T10" fmla="*/ 24 w 156"/>
                <a:gd name="T11" fmla="*/ 5 h 119"/>
                <a:gd name="T12" fmla="*/ 148 w 156"/>
                <a:gd name="T13" fmla="*/ 9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119">
                  <a:moveTo>
                    <a:pt x="148" y="92"/>
                  </a:moveTo>
                  <a:cubicBezTo>
                    <a:pt x="154" y="96"/>
                    <a:pt x="156" y="105"/>
                    <a:pt x="152" y="111"/>
                  </a:cubicBezTo>
                  <a:cubicBezTo>
                    <a:pt x="147" y="117"/>
                    <a:pt x="138" y="119"/>
                    <a:pt x="132" y="114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2" y="23"/>
                    <a:pt x="0" y="14"/>
                    <a:pt x="5" y="8"/>
                  </a:cubicBezTo>
                  <a:cubicBezTo>
                    <a:pt x="9" y="2"/>
                    <a:pt x="18" y="0"/>
                    <a:pt x="24" y="5"/>
                  </a:cubicBezTo>
                  <a:lnTo>
                    <a:pt x="148" y="92"/>
                  </a:lnTo>
                  <a:close/>
                </a:path>
              </a:pathLst>
            </a:custGeom>
            <a:solidFill>
              <a:srgbClr val="FFD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00" name="Freeform 399"/>
            <p:cNvSpPr/>
            <p:nvPr/>
          </p:nvSpPr>
          <p:spPr bwMode="auto">
            <a:xfrm>
              <a:off x="4910138" y="2141538"/>
              <a:ext cx="931863" cy="301625"/>
            </a:xfrm>
            <a:custGeom>
              <a:avLst/>
              <a:gdLst>
                <a:gd name="T0" fmla="*/ 185 w 220"/>
                <a:gd name="T1" fmla="*/ 0 h 71"/>
                <a:gd name="T2" fmla="*/ 33 w 220"/>
                <a:gd name="T3" fmla="*/ 3 h 71"/>
                <a:gd name="T4" fmla="*/ 14 w 220"/>
                <a:gd name="T5" fmla="*/ 9 h 71"/>
                <a:gd name="T6" fmla="*/ 0 w 220"/>
                <a:gd name="T7" fmla="*/ 37 h 71"/>
                <a:gd name="T8" fmla="*/ 10 w 220"/>
                <a:gd name="T9" fmla="*/ 61 h 71"/>
                <a:gd name="T10" fmla="*/ 35 w 220"/>
                <a:gd name="T11" fmla="*/ 71 h 71"/>
                <a:gd name="T12" fmla="*/ 186 w 220"/>
                <a:gd name="T13" fmla="*/ 68 h 71"/>
                <a:gd name="T14" fmla="*/ 206 w 220"/>
                <a:gd name="T15" fmla="*/ 61 h 71"/>
                <a:gd name="T16" fmla="*/ 220 w 220"/>
                <a:gd name="T17" fmla="*/ 33 h 71"/>
                <a:gd name="T18" fmla="*/ 185 w 220"/>
                <a:gd name="T1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0" h="71">
                  <a:moveTo>
                    <a:pt x="185" y="0"/>
                  </a:moveTo>
                  <a:cubicBezTo>
                    <a:pt x="33" y="3"/>
                    <a:pt x="33" y="3"/>
                    <a:pt x="33" y="3"/>
                  </a:cubicBezTo>
                  <a:cubicBezTo>
                    <a:pt x="26" y="3"/>
                    <a:pt x="20" y="5"/>
                    <a:pt x="14" y="9"/>
                  </a:cubicBezTo>
                  <a:cubicBezTo>
                    <a:pt x="5" y="16"/>
                    <a:pt x="0" y="26"/>
                    <a:pt x="0" y="37"/>
                  </a:cubicBezTo>
                  <a:cubicBezTo>
                    <a:pt x="0" y="46"/>
                    <a:pt x="4" y="55"/>
                    <a:pt x="10" y="61"/>
                  </a:cubicBezTo>
                  <a:cubicBezTo>
                    <a:pt x="17" y="68"/>
                    <a:pt x="26" y="71"/>
                    <a:pt x="35" y="71"/>
                  </a:cubicBezTo>
                  <a:cubicBezTo>
                    <a:pt x="186" y="68"/>
                    <a:pt x="186" y="68"/>
                    <a:pt x="186" y="68"/>
                  </a:cubicBezTo>
                  <a:cubicBezTo>
                    <a:pt x="193" y="68"/>
                    <a:pt x="200" y="66"/>
                    <a:pt x="206" y="61"/>
                  </a:cubicBezTo>
                  <a:cubicBezTo>
                    <a:pt x="215" y="55"/>
                    <a:pt x="220" y="44"/>
                    <a:pt x="220" y="33"/>
                  </a:cubicBezTo>
                  <a:cubicBezTo>
                    <a:pt x="219" y="15"/>
                    <a:pt x="204" y="0"/>
                    <a:pt x="1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01" name="Freeform 400"/>
            <p:cNvSpPr/>
            <p:nvPr/>
          </p:nvSpPr>
          <p:spPr bwMode="auto">
            <a:xfrm>
              <a:off x="4994276" y="2227263"/>
              <a:ext cx="763588" cy="131763"/>
            </a:xfrm>
            <a:custGeom>
              <a:avLst/>
              <a:gdLst>
                <a:gd name="T0" fmla="*/ 165 w 180"/>
                <a:gd name="T1" fmla="*/ 0 h 31"/>
                <a:gd name="T2" fmla="*/ 180 w 180"/>
                <a:gd name="T3" fmla="*/ 14 h 31"/>
                <a:gd name="T4" fmla="*/ 166 w 180"/>
                <a:gd name="T5" fmla="*/ 28 h 31"/>
                <a:gd name="T6" fmla="*/ 14 w 180"/>
                <a:gd name="T7" fmla="*/ 31 h 31"/>
                <a:gd name="T8" fmla="*/ 0 w 180"/>
                <a:gd name="T9" fmla="*/ 17 h 31"/>
                <a:gd name="T10" fmla="*/ 14 w 180"/>
                <a:gd name="T11" fmla="*/ 3 h 31"/>
                <a:gd name="T12" fmla="*/ 165 w 180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31">
                  <a:moveTo>
                    <a:pt x="165" y="0"/>
                  </a:moveTo>
                  <a:cubicBezTo>
                    <a:pt x="173" y="0"/>
                    <a:pt x="179" y="6"/>
                    <a:pt x="180" y="14"/>
                  </a:cubicBezTo>
                  <a:cubicBezTo>
                    <a:pt x="180" y="21"/>
                    <a:pt x="174" y="28"/>
                    <a:pt x="166" y="28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7" y="31"/>
                    <a:pt x="0" y="25"/>
                    <a:pt x="0" y="17"/>
                  </a:cubicBezTo>
                  <a:cubicBezTo>
                    <a:pt x="0" y="9"/>
                    <a:pt x="6" y="3"/>
                    <a:pt x="14" y="3"/>
                  </a:cubicBezTo>
                  <a:lnTo>
                    <a:pt x="165" y="0"/>
                  </a:lnTo>
                  <a:close/>
                </a:path>
              </a:pathLst>
            </a:custGeom>
            <a:solidFill>
              <a:srgbClr val="FFD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02" name="Freeform 401"/>
            <p:cNvSpPr/>
            <p:nvPr/>
          </p:nvSpPr>
          <p:spPr bwMode="auto">
            <a:xfrm>
              <a:off x="8170863" y="260350"/>
              <a:ext cx="500063" cy="657225"/>
            </a:xfrm>
            <a:custGeom>
              <a:avLst/>
              <a:gdLst>
                <a:gd name="T0" fmla="*/ 4 w 118"/>
                <a:gd name="T1" fmla="*/ 132 h 155"/>
                <a:gd name="T2" fmla="*/ 7 w 118"/>
                <a:gd name="T3" fmla="*/ 151 h 155"/>
                <a:gd name="T4" fmla="*/ 27 w 118"/>
                <a:gd name="T5" fmla="*/ 148 h 155"/>
                <a:gd name="T6" fmla="*/ 114 w 118"/>
                <a:gd name="T7" fmla="*/ 23 h 155"/>
                <a:gd name="T8" fmla="*/ 110 w 118"/>
                <a:gd name="T9" fmla="*/ 4 h 155"/>
                <a:gd name="T10" fmla="*/ 91 w 118"/>
                <a:gd name="T11" fmla="*/ 7 h 155"/>
                <a:gd name="T12" fmla="*/ 4 w 118"/>
                <a:gd name="T13" fmla="*/ 13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155">
                  <a:moveTo>
                    <a:pt x="4" y="132"/>
                  </a:moveTo>
                  <a:cubicBezTo>
                    <a:pt x="0" y="138"/>
                    <a:pt x="1" y="147"/>
                    <a:pt x="7" y="151"/>
                  </a:cubicBezTo>
                  <a:cubicBezTo>
                    <a:pt x="14" y="155"/>
                    <a:pt x="22" y="154"/>
                    <a:pt x="27" y="148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18" y="17"/>
                    <a:pt x="117" y="8"/>
                    <a:pt x="110" y="4"/>
                  </a:cubicBezTo>
                  <a:cubicBezTo>
                    <a:pt x="104" y="0"/>
                    <a:pt x="95" y="1"/>
                    <a:pt x="91" y="7"/>
                  </a:cubicBezTo>
                  <a:lnTo>
                    <a:pt x="4" y="132"/>
                  </a:lnTo>
                  <a:close/>
                </a:path>
              </a:pathLst>
            </a:custGeom>
            <a:solidFill>
              <a:srgbClr val="FFD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03" name="Freeform 402"/>
            <p:cNvSpPr/>
            <p:nvPr/>
          </p:nvSpPr>
          <p:spPr bwMode="auto">
            <a:xfrm>
              <a:off x="8670926" y="1350963"/>
              <a:ext cx="904875" cy="549275"/>
            </a:xfrm>
            <a:custGeom>
              <a:avLst/>
              <a:gdLst>
                <a:gd name="T0" fmla="*/ 210 w 214"/>
                <a:gd name="T1" fmla="*/ 49 h 129"/>
                <a:gd name="T2" fmla="*/ 210 w 214"/>
                <a:gd name="T3" fmla="*/ 23 h 129"/>
                <a:gd name="T4" fmla="*/ 197 w 214"/>
                <a:gd name="T5" fmla="*/ 7 h 129"/>
                <a:gd name="T6" fmla="*/ 166 w 214"/>
                <a:gd name="T7" fmla="*/ 4 h 129"/>
                <a:gd name="T8" fmla="*/ 26 w 214"/>
                <a:gd name="T9" fmla="*/ 62 h 129"/>
                <a:gd name="T10" fmla="*/ 7 w 214"/>
                <a:gd name="T11" fmla="*/ 106 h 129"/>
                <a:gd name="T12" fmla="*/ 21 w 214"/>
                <a:gd name="T13" fmla="*/ 122 h 129"/>
                <a:gd name="T14" fmla="*/ 52 w 214"/>
                <a:gd name="T15" fmla="*/ 125 h 129"/>
                <a:gd name="T16" fmla="*/ 192 w 214"/>
                <a:gd name="T17" fmla="*/ 67 h 129"/>
                <a:gd name="T18" fmla="*/ 210 w 214"/>
                <a:gd name="T19" fmla="*/ 4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4" h="129">
                  <a:moveTo>
                    <a:pt x="210" y="49"/>
                  </a:moveTo>
                  <a:cubicBezTo>
                    <a:pt x="214" y="40"/>
                    <a:pt x="214" y="31"/>
                    <a:pt x="210" y="23"/>
                  </a:cubicBezTo>
                  <a:cubicBezTo>
                    <a:pt x="208" y="16"/>
                    <a:pt x="203" y="11"/>
                    <a:pt x="197" y="7"/>
                  </a:cubicBezTo>
                  <a:cubicBezTo>
                    <a:pt x="188" y="1"/>
                    <a:pt x="176" y="0"/>
                    <a:pt x="166" y="4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8" y="69"/>
                    <a:pt x="0" y="89"/>
                    <a:pt x="7" y="106"/>
                  </a:cubicBezTo>
                  <a:cubicBezTo>
                    <a:pt x="10" y="113"/>
                    <a:pt x="15" y="118"/>
                    <a:pt x="21" y="122"/>
                  </a:cubicBezTo>
                  <a:cubicBezTo>
                    <a:pt x="30" y="128"/>
                    <a:pt x="42" y="129"/>
                    <a:pt x="52" y="125"/>
                  </a:cubicBezTo>
                  <a:cubicBezTo>
                    <a:pt x="192" y="67"/>
                    <a:pt x="192" y="67"/>
                    <a:pt x="192" y="67"/>
                  </a:cubicBezTo>
                  <a:cubicBezTo>
                    <a:pt x="200" y="63"/>
                    <a:pt x="207" y="57"/>
                    <a:pt x="210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05" name="Freeform 403"/>
            <p:cNvSpPr/>
            <p:nvPr/>
          </p:nvSpPr>
          <p:spPr bwMode="auto">
            <a:xfrm>
              <a:off x="8767763" y="1436688"/>
              <a:ext cx="728663" cy="377825"/>
            </a:xfrm>
            <a:custGeom>
              <a:avLst/>
              <a:gdLst>
                <a:gd name="T0" fmla="*/ 10 w 172"/>
                <a:gd name="T1" fmla="*/ 61 h 89"/>
                <a:gd name="T2" fmla="*/ 3 w 172"/>
                <a:gd name="T3" fmla="*/ 79 h 89"/>
                <a:gd name="T4" fmla="*/ 21 w 172"/>
                <a:gd name="T5" fmla="*/ 86 h 89"/>
                <a:gd name="T6" fmla="*/ 161 w 172"/>
                <a:gd name="T7" fmla="*/ 28 h 89"/>
                <a:gd name="T8" fmla="*/ 169 w 172"/>
                <a:gd name="T9" fmla="*/ 10 h 89"/>
                <a:gd name="T10" fmla="*/ 151 w 172"/>
                <a:gd name="T11" fmla="*/ 3 h 89"/>
                <a:gd name="T12" fmla="*/ 10 w 172"/>
                <a:gd name="T13" fmla="*/ 6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" h="89">
                  <a:moveTo>
                    <a:pt x="10" y="61"/>
                  </a:moveTo>
                  <a:cubicBezTo>
                    <a:pt x="3" y="64"/>
                    <a:pt x="0" y="72"/>
                    <a:pt x="3" y="79"/>
                  </a:cubicBezTo>
                  <a:cubicBezTo>
                    <a:pt x="6" y="86"/>
                    <a:pt x="14" y="89"/>
                    <a:pt x="21" y="86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68" y="25"/>
                    <a:pt x="172" y="17"/>
                    <a:pt x="169" y="10"/>
                  </a:cubicBezTo>
                  <a:cubicBezTo>
                    <a:pt x="166" y="3"/>
                    <a:pt x="158" y="0"/>
                    <a:pt x="151" y="3"/>
                  </a:cubicBezTo>
                  <a:lnTo>
                    <a:pt x="10" y="61"/>
                  </a:lnTo>
                  <a:close/>
                </a:path>
              </a:pathLst>
            </a:custGeom>
            <a:solidFill>
              <a:srgbClr val="FFD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253119" y="1218777"/>
            <a:ext cx="2980089" cy="1336676"/>
            <a:chOff x="4357688" y="2760663"/>
            <a:chExt cx="3481388" cy="1336676"/>
          </a:xfrm>
        </p:grpSpPr>
        <p:sp>
          <p:nvSpPr>
            <p:cNvPr id="5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04122" y="1509375"/>
            <a:ext cx="16725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企业文化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1511300" y="2555875"/>
            <a:ext cx="9169400" cy="2778760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36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亚马逊三板斧</a:t>
            </a:r>
            <a:endParaRPr sz="360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3600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企业使命：让人们的生活更加美好</a:t>
            </a:r>
            <a:endParaRPr sz="360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marR="5080">
              <a:lnSpc>
                <a:spcPts val="5420"/>
              </a:lnSpc>
              <a:spcBef>
                <a:spcPts val="360"/>
              </a:spcBef>
            </a:pPr>
            <a:r>
              <a:rPr sz="3600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企业愿景：成为中国卓越的世界级自助餐企业 企业价值观：双手创造价值改变命运</a:t>
            </a:r>
            <a:endParaRPr sz="36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4" name="组合 73"/>
          <p:cNvGrpSpPr/>
          <p:nvPr/>
        </p:nvGrpSpPr>
        <p:grpSpPr>
          <a:xfrm>
            <a:off x="1677553" y="1877027"/>
            <a:ext cx="1167248" cy="2900746"/>
            <a:chOff x="709206" y="1587337"/>
            <a:chExt cx="430355" cy="1069483"/>
          </a:xfrm>
        </p:grpSpPr>
        <p:sp>
          <p:nvSpPr>
            <p:cNvPr id="75" name="Freeform 2711"/>
            <p:cNvSpPr/>
            <p:nvPr/>
          </p:nvSpPr>
          <p:spPr bwMode="auto">
            <a:xfrm>
              <a:off x="843692" y="2280260"/>
              <a:ext cx="174191" cy="368876"/>
            </a:xfrm>
            <a:custGeom>
              <a:avLst/>
              <a:gdLst>
                <a:gd name="T0" fmla="*/ 89 w 93"/>
                <a:gd name="T1" fmla="*/ 0 h 197"/>
                <a:gd name="T2" fmla="*/ 84 w 93"/>
                <a:gd name="T3" fmla="*/ 42 h 197"/>
                <a:gd name="T4" fmla="*/ 67 w 93"/>
                <a:gd name="T5" fmla="*/ 54 h 197"/>
                <a:gd name="T6" fmla="*/ 74 w 93"/>
                <a:gd name="T7" fmla="*/ 189 h 197"/>
                <a:gd name="T8" fmla="*/ 54 w 93"/>
                <a:gd name="T9" fmla="*/ 197 h 197"/>
                <a:gd name="T10" fmla="*/ 51 w 93"/>
                <a:gd name="T11" fmla="*/ 56 h 197"/>
                <a:gd name="T12" fmla="*/ 38 w 93"/>
                <a:gd name="T13" fmla="*/ 56 h 197"/>
                <a:gd name="T14" fmla="*/ 32 w 93"/>
                <a:gd name="T15" fmla="*/ 194 h 197"/>
                <a:gd name="T16" fmla="*/ 18 w 93"/>
                <a:gd name="T17" fmla="*/ 184 h 197"/>
                <a:gd name="T18" fmla="*/ 11 w 93"/>
                <a:gd name="T19" fmla="*/ 178 h 197"/>
                <a:gd name="T20" fmla="*/ 23 w 93"/>
                <a:gd name="T21" fmla="*/ 53 h 197"/>
                <a:gd name="T22" fmla="*/ 6 w 93"/>
                <a:gd name="T23" fmla="*/ 43 h 197"/>
                <a:gd name="T24" fmla="*/ 3 w 93"/>
                <a:gd name="T25" fmla="*/ 3 h 197"/>
                <a:gd name="T26" fmla="*/ 89 w 93"/>
                <a:gd name="T27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3" h="197">
                  <a:moveTo>
                    <a:pt x="89" y="0"/>
                  </a:moveTo>
                  <a:cubicBezTo>
                    <a:pt x="89" y="0"/>
                    <a:pt x="93" y="26"/>
                    <a:pt x="84" y="42"/>
                  </a:cubicBezTo>
                  <a:cubicBezTo>
                    <a:pt x="81" y="48"/>
                    <a:pt x="74" y="53"/>
                    <a:pt x="67" y="54"/>
                  </a:cubicBezTo>
                  <a:cubicBezTo>
                    <a:pt x="74" y="189"/>
                    <a:pt x="74" y="189"/>
                    <a:pt x="74" y="189"/>
                  </a:cubicBezTo>
                  <a:cubicBezTo>
                    <a:pt x="54" y="197"/>
                    <a:pt x="54" y="197"/>
                    <a:pt x="54" y="197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1" y="56"/>
                    <a:pt x="43" y="57"/>
                    <a:pt x="38" y="56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18" y="184"/>
                    <a:pt x="18" y="184"/>
                    <a:pt x="18" y="184"/>
                  </a:cubicBezTo>
                  <a:cubicBezTo>
                    <a:pt x="11" y="178"/>
                    <a:pt x="11" y="178"/>
                    <a:pt x="11" y="178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53"/>
                    <a:pt x="12" y="52"/>
                    <a:pt x="6" y="43"/>
                  </a:cubicBezTo>
                  <a:cubicBezTo>
                    <a:pt x="1" y="34"/>
                    <a:pt x="0" y="21"/>
                    <a:pt x="3" y="3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rgbClr val="126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6" name="Freeform 2712"/>
            <p:cNvSpPr/>
            <p:nvPr/>
          </p:nvSpPr>
          <p:spPr bwMode="auto">
            <a:xfrm>
              <a:off x="846253" y="2285383"/>
              <a:ext cx="89657" cy="55075"/>
            </a:xfrm>
            <a:custGeom>
              <a:avLst/>
              <a:gdLst>
                <a:gd name="T0" fmla="*/ 30 w 48"/>
                <a:gd name="T1" fmla="*/ 21 h 29"/>
                <a:gd name="T2" fmla="*/ 4 w 48"/>
                <a:gd name="T3" fmla="*/ 25 h 29"/>
                <a:gd name="T4" fmla="*/ 1 w 48"/>
                <a:gd name="T5" fmla="*/ 23 h 29"/>
                <a:gd name="T6" fmla="*/ 2 w 48"/>
                <a:gd name="T7" fmla="*/ 0 h 29"/>
                <a:gd name="T8" fmla="*/ 48 w 48"/>
                <a:gd name="T9" fmla="*/ 0 h 29"/>
                <a:gd name="T10" fmla="*/ 30 w 48"/>
                <a:gd name="T11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29">
                  <a:moveTo>
                    <a:pt x="30" y="21"/>
                  </a:moveTo>
                  <a:cubicBezTo>
                    <a:pt x="20" y="26"/>
                    <a:pt x="11" y="29"/>
                    <a:pt x="4" y="25"/>
                  </a:cubicBezTo>
                  <a:cubicBezTo>
                    <a:pt x="3" y="25"/>
                    <a:pt x="2" y="24"/>
                    <a:pt x="1" y="23"/>
                  </a:cubicBezTo>
                  <a:cubicBezTo>
                    <a:pt x="0" y="16"/>
                    <a:pt x="1" y="9"/>
                    <a:pt x="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7" y="7"/>
                    <a:pt x="36" y="18"/>
                    <a:pt x="30" y="21"/>
                  </a:cubicBez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7" name="Freeform 2713"/>
            <p:cNvSpPr/>
            <p:nvPr/>
          </p:nvSpPr>
          <p:spPr bwMode="auto">
            <a:xfrm>
              <a:off x="933349" y="2280260"/>
              <a:ext cx="79411" cy="53794"/>
            </a:xfrm>
            <a:custGeom>
              <a:avLst/>
              <a:gdLst>
                <a:gd name="T0" fmla="*/ 41 w 42"/>
                <a:gd name="T1" fmla="*/ 23 h 29"/>
                <a:gd name="T2" fmla="*/ 29 w 42"/>
                <a:gd name="T3" fmla="*/ 28 h 29"/>
                <a:gd name="T4" fmla="*/ 0 w 42"/>
                <a:gd name="T5" fmla="*/ 2 h 29"/>
                <a:gd name="T6" fmla="*/ 41 w 42"/>
                <a:gd name="T7" fmla="*/ 0 h 29"/>
                <a:gd name="T8" fmla="*/ 41 w 42"/>
                <a:gd name="T9" fmla="*/ 23 h 29"/>
                <a:gd name="T10" fmla="*/ 41 w 42"/>
                <a:gd name="T11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9">
                  <a:moveTo>
                    <a:pt x="41" y="23"/>
                  </a:moveTo>
                  <a:cubicBezTo>
                    <a:pt x="40" y="29"/>
                    <a:pt x="35" y="29"/>
                    <a:pt x="29" y="28"/>
                  </a:cubicBezTo>
                  <a:cubicBezTo>
                    <a:pt x="16" y="27"/>
                    <a:pt x="0" y="9"/>
                    <a:pt x="0" y="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0"/>
                    <a:pt x="42" y="11"/>
                    <a:pt x="41" y="23"/>
                  </a:cubicBezTo>
                  <a:cubicBezTo>
                    <a:pt x="41" y="23"/>
                    <a:pt x="41" y="23"/>
                    <a:pt x="41" y="23"/>
                  </a:cubicBez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8" name="Freeform 2714"/>
            <p:cNvSpPr/>
            <p:nvPr/>
          </p:nvSpPr>
          <p:spPr bwMode="auto">
            <a:xfrm>
              <a:off x="847534" y="2318684"/>
              <a:ext cx="165225" cy="330451"/>
            </a:xfrm>
            <a:custGeom>
              <a:avLst/>
              <a:gdLst>
                <a:gd name="T0" fmla="*/ 11 w 88"/>
                <a:gd name="T1" fmla="*/ 18 h 176"/>
                <a:gd name="T2" fmla="*/ 42 w 88"/>
                <a:gd name="T3" fmla="*/ 27 h 176"/>
                <a:gd name="T4" fmla="*/ 73 w 88"/>
                <a:gd name="T5" fmla="*/ 16 h 176"/>
                <a:gd name="T6" fmla="*/ 84 w 88"/>
                <a:gd name="T7" fmla="*/ 3 h 176"/>
                <a:gd name="T8" fmla="*/ 88 w 88"/>
                <a:gd name="T9" fmla="*/ 0 h 176"/>
                <a:gd name="T10" fmla="*/ 82 w 88"/>
                <a:gd name="T11" fmla="*/ 21 h 176"/>
                <a:gd name="T12" fmla="*/ 65 w 88"/>
                <a:gd name="T13" fmla="*/ 33 h 176"/>
                <a:gd name="T14" fmla="*/ 65 w 88"/>
                <a:gd name="T15" fmla="*/ 37 h 176"/>
                <a:gd name="T16" fmla="*/ 58 w 88"/>
                <a:gd name="T17" fmla="*/ 38 h 176"/>
                <a:gd name="T18" fmla="*/ 57 w 88"/>
                <a:gd name="T19" fmla="*/ 38 h 176"/>
                <a:gd name="T20" fmla="*/ 60 w 88"/>
                <a:gd name="T21" fmla="*/ 118 h 176"/>
                <a:gd name="T22" fmla="*/ 62 w 88"/>
                <a:gd name="T23" fmla="*/ 159 h 176"/>
                <a:gd name="T24" fmla="*/ 62 w 88"/>
                <a:gd name="T25" fmla="*/ 172 h 176"/>
                <a:gd name="T26" fmla="*/ 52 w 88"/>
                <a:gd name="T27" fmla="*/ 176 h 176"/>
                <a:gd name="T28" fmla="*/ 49 w 88"/>
                <a:gd name="T29" fmla="*/ 35 h 176"/>
                <a:gd name="T30" fmla="*/ 36 w 88"/>
                <a:gd name="T31" fmla="*/ 35 h 176"/>
                <a:gd name="T32" fmla="*/ 30 w 88"/>
                <a:gd name="T33" fmla="*/ 173 h 176"/>
                <a:gd name="T34" fmla="*/ 22 w 88"/>
                <a:gd name="T35" fmla="*/ 167 h 176"/>
                <a:gd name="T36" fmla="*/ 23 w 88"/>
                <a:gd name="T37" fmla="*/ 132 h 176"/>
                <a:gd name="T38" fmla="*/ 25 w 88"/>
                <a:gd name="T39" fmla="*/ 86 h 176"/>
                <a:gd name="T40" fmla="*/ 28 w 88"/>
                <a:gd name="T41" fmla="*/ 63 h 176"/>
                <a:gd name="T42" fmla="*/ 28 w 88"/>
                <a:gd name="T43" fmla="*/ 43 h 176"/>
                <a:gd name="T44" fmla="*/ 25 w 88"/>
                <a:gd name="T45" fmla="*/ 37 h 176"/>
                <a:gd name="T46" fmla="*/ 20 w 88"/>
                <a:gd name="T47" fmla="*/ 37 h 176"/>
                <a:gd name="T48" fmla="*/ 21 w 88"/>
                <a:gd name="T49" fmla="*/ 32 h 176"/>
                <a:gd name="T50" fmla="*/ 4 w 88"/>
                <a:gd name="T51" fmla="*/ 22 h 176"/>
                <a:gd name="T52" fmla="*/ 0 w 88"/>
                <a:gd name="T53" fmla="*/ 4 h 176"/>
                <a:gd name="T54" fmla="*/ 11 w 88"/>
                <a:gd name="T55" fmla="*/ 1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76">
                  <a:moveTo>
                    <a:pt x="11" y="18"/>
                  </a:moveTo>
                  <a:cubicBezTo>
                    <a:pt x="20" y="24"/>
                    <a:pt x="31" y="27"/>
                    <a:pt x="42" y="27"/>
                  </a:cubicBezTo>
                  <a:cubicBezTo>
                    <a:pt x="54" y="28"/>
                    <a:pt x="64" y="24"/>
                    <a:pt x="73" y="16"/>
                  </a:cubicBezTo>
                  <a:cubicBezTo>
                    <a:pt x="78" y="13"/>
                    <a:pt x="82" y="8"/>
                    <a:pt x="84" y="3"/>
                  </a:cubicBezTo>
                  <a:cubicBezTo>
                    <a:pt x="86" y="2"/>
                    <a:pt x="87" y="1"/>
                    <a:pt x="88" y="0"/>
                  </a:cubicBezTo>
                  <a:cubicBezTo>
                    <a:pt x="87" y="7"/>
                    <a:pt x="86" y="14"/>
                    <a:pt x="82" y="21"/>
                  </a:cubicBezTo>
                  <a:cubicBezTo>
                    <a:pt x="79" y="27"/>
                    <a:pt x="72" y="32"/>
                    <a:pt x="65" y="33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3" y="37"/>
                    <a:pt x="60" y="37"/>
                    <a:pt x="58" y="38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6" y="65"/>
                    <a:pt x="58" y="92"/>
                    <a:pt x="60" y="118"/>
                  </a:cubicBezTo>
                  <a:cubicBezTo>
                    <a:pt x="61" y="132"/>
                    <a:pt x="61" y="145"/>
                    <a:pt x="62" y="159"/>
                  </a:cubicBezTo>
                  <a:cubicBezTo>
                    <a:pt x="62" y="163"/>
                    <a:pt x="62" y="167"/>
                    <a:pt x="62" y="172"/>
                  </a:cubicBezTo>
                  <a:cubicBezTo>
                    <a:pt x="52" y="176"/>
                    <a:pt x="52" y="176"/>
                    <a:pt x="52" y="176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1" y="36"/>
                    <a:pt x="36" y="35"/>
                  </a:cubicBezTo>
                  <a:cubicBezTo>
                    <a:pt x="30" y="173"/>
                    <a:pt x="30" y="173"/>
                    <a:pt x="30" y="173"/>
                  </a:cubicBezTo>
                  <a:cubicBezTo>
                    <a:pt x="22" y="167"/>
                    <a:pt x="22" y="167"/>
                    <a:pt x="22" y="167"/>
                  </a:cubicBezTo>
                  <a:cubicBezTo>
                    <a:pt x="23" y="155"/>
                    <a:pt x="23" y="144"/>
                    <a:pt x="23" y="132"/>
                  </a:cubicBezTo>
                  <a:cubicBezTo>
                    <a:pt x="23" y="117"/>
                    <a:pt x="23" y="102"/>
                    <a:pt x="25" y="86"/>
                  </a:cubicBezTo>
                  <a:cubicBezTo>
                    <a:pt x="26" y="79"/>
                    <a:pt x="27" y="71"/>
                    <a:pt x="28" y="63"/>
                  </a:cubicBezTo>
                  <a:cubicBezTo>
                    <a:pt x="28" y="57"/>
                    <a:pt x="27" y="50"/>
                    <a:pt x="28" y="43"/>
                  </a:cubicBezTo>
                  <a:cubicBezTo>
                    <a:pt x="29" y="40"/>
                    <a:pt x="29" y="38"/>
                    <a:pt x="25" y="37"/>
                  </a:cubicBezTo>
                  <a:cubicBezTo>
                    <a:pt x="24" y="37"/>
                    <a:pt x="22" y="37"/>
                    <a:pt x="20" y="37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1" y="32"/>
                    <a:pt x="10" y="31"/>
                    <a:pt x="4" y="22"/>
                  </a:cubicBezTo>
                  <a:cubicBezTo>
                    <a:pt x="2" y="17"/>
                    <a:pt x="0" y="11"/>
                    <a:pt x="0" y="4"/>
                  </a:cubicBezTo>
                  <a:cubicBezTo>
                    <a:pt x="3" y="9"/>
                    <a:pt x="6" y="14"/>
                    <a:pt x="11" y="18"/>
                  </a:cubicBez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9" name="Freeform 2715"/>
            <p:cNvSpPr/>
            <p:nvPr/>
          </p:nvSpPr>
          <p:spPr bwMode="auto">
            <a:xfrm>
              <a:off x="850096" y="2264890"/>
              <a:ext cx="160102" cy="28178"/>
            </a:xfrm>
            <a:custGeom>
              <a:avLst/>
              <a:gdLst>
                <a:gd name="T0" fmla="*/ 85 w 86"/>
                <a:gd name="T1" fmla="*/ 6 h 15"/>
                <a:gd name="T2" fmla="*/ 86 w 86"/>
                <a:gd name="T3" fmla="*/ 12 h 15"/>
                <a:gd name="T4" fmla="*/ 58 w 86"/>
                <a:gd name="T5" fmla="*/ 13 h 15"/>
                <a:gd name="T6" fmla="*/ 30 w 86"/>
                <a:gd name="T7" fmla="*/ 14 h 15"/>
                <a:gd name="T8" fmla="*/ 0 w 86"/>
                <a:gd name="T9" fmla="*/ 13 h 15"/>
                <a:gd name="T10" fmla="*/ 0 w 86"/>
                <a:gd name="T11" fmla="*/ 9 h 15"/>
                <a:gd name="T12" fmla="*/ 85 w 86"/>
                <a:gd name="T13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5">
                  <a:moveTo>
                    <a:pt x="85" y="6"/>
                  </a:moveTo>
                  <a:cubicBezTo>
                    <a:pt x="86" y="12"/>
                    <a:pt x="86" y="12"/>
                    <a:pt x="86" y="12"/>
                  </a:cubicBezTo>
                  <a:cubicBezTo>
                    <a:pt x="86" y="12"/>
                    <a:pt x="73" y="12"/>
                    <a:pt x="58" y="13"/>
                  </a:cubicBezTo>
                  <a:cubicBezTo>
                    <a:pt x="53" y="13"/>
                    <a:pt x="36" y="14"/>
                    <a:pt x="30" y="14"/>
                  </a:cubicBezTo>
                  <a:cubicBezTo>
                    <a:pt x="20" y="14"/>
                    <a:pt x="5" y="15"/>
                    <a:pt x="0" y="1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48" y="0"/>
                    <a:pt x="85" y="6"/>
                  </a:cubicBez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0" name="Freeform 2716"/>
            <p:cNvSpPr/>
            <p:nvPr/>
          </p:nvSpPr>
          <p:spPr bwMode="auto">
            <a:xfrm>
              <a:off x="930787" y="2585094"/>
              <a:ext cx="134486" cy="71726"/>
            </a:xfrm>
            <a:custGeom>
              <a:avLst/>
              <a:gdLst>
                <a:gd name="T0" fmla="*/ 65 w 72"/>
                <a:gd name="T1" fmla="*/ 36 h 38"/>
                <a:gd name="T2" fmla="*/ 4 w 72"/>
                <a:gd name="T3" fmla="*/ 34 h 38"/>
                <a:gd name="T4" fmla="*/ 36 w 72"/>
                <a:gd name="T5" fmla="*/ 2 h 38"/>
                <a:gd name="T6" fmla="*/ 65 w 72"/>
                <a:gd name="T7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38">
                  <a:moveTo>
                    <a:pt x="65" y="36"/>
                  </a:moveTo>
                  <a:cubicBezTo>
                    <a:pt x="65" y="36"/>
                    <a:pt x="19" y="38"/>
                    <a:pt x="4" y="34"/>
                  </a:cubicBezTo>
                  <a:cubicBezTo>
                    <a:pt x="4" y="34"/>
                    <a:pt x="0" y="4"/>
                    <a:pt x="36" y="2"/>
                  </a:cubicBezTo>
                  <a:cubicBezTo>
                    <a:pt x="72" y="0"/>
                    <a:pt x="71" y="34"/>
                    <a:pt x="65" y="36"/>
                  </a:cubicBezTo>
                  <a:close/>
                </a:path>
              </a:pathLst>
            </a:custGeom>
            <a:solidFill>
              <a:srgbClr val="68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1" name="Freeform 2717"/>
            <p:cNvSpPr/>
            <p:nvPr/>
          </p:nvSpPr>
          <p:spPr bwMode="auto">
            <a:xfrm>
              <a:off x="948719" y="2587656"/>
              <a:ext cx="106308" cy="57637"/>
            </a:xfrm>
            <a:custGeom>
              <a:avLst/>
              <a:gdLst>
                <a:gd name="T0" fmla="*/ 0 w 57"/>
                <a:gd name="T1" fmla="*/ 12 h 31"/>
                <a:gd name="T2" fmla="*/ 26 w 57"/>
                <a:gd name="T3" fmla="*/ 1 h 31"/>
                <a:gd name="T4" fmla="*/ 57 w 57"/>
                <a:gd name="T5" fmla="*/ 18 h 31"/>
                <a:gd name="T6" fmla="*/ 0 w 57"/>
                <a:gd name="T7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31">
                  <a:moveTo>
                    <a:pt x="0" y="12"/>
                  </a:moveTo>
                  <a:cubicBezTo>
                    <a:pt x="4" y="7"/>
                    <a:pt x="12" y="2"/>
                    <a:pt x="26" y="1"/>
                  </a:cubicBezTo>
                  <a:cubicBezTo>
                    <a:pt x="44" y="0"/>
                    <a:pt x="53" y="9"/>
                    <a:pt x="57" y="18"/>
                  </a:cubicBezTo>
                  <a:cubicBezTo>
                    <a:pt x="47" y="31"/>
                    <a:pt x="5" y="30"/>
                    <a:pt x="0" y="12"/>
                  </a:cubicBezTo>
                  <a:close/>
                </a:path>
              </a:pathLst>
            </a:custGeom>
            <a:solidFill>
              <a:srgbClr val="7F57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2" name="Freeform 2718"/>
            <p:cNvSpPr/>
            <p:nvPr/>
          </p:nvSpPr>
          <p:spPr bwMode="auto">
            <a:xfrm>
              <a:off x="1012760" y="2600464"/>
              <a:ext cx="17931" cy="8966"/>
            </a:xfrm>
            <a:custGeom>
              <a:avLst/>
              <a:gdLst>
                <a:gd name="T0" fmla="*/ 0 w 10"/>
                <a:gd name="T1" fmla="*/ 3 h 5"/>
                <a:gd name="T2" fmla="*/ 5 w 10"/>
                <a:gd name="T3" fmla="*/ 5 h 5"/>
                <a:gd name="T4" fmla="*/ 10 w 10"/>
                <a:gd name="T5" fmla="*/ 2 h 5"/>
                <a:gd name="T6" fmla="*/ 5 w 10"/>
                <a:gd name="T7" fmla="*/ 0 h 5"/>
                <a:gd name="T8" fmla="*/ 0 w 10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">
                  <a:moveTo>
                    <a:pt x="0" y="3"/>
                  </a:moveTo>
                  <a:cubicBezTo>
                    <a:pt x="0" y="4"/>
                    <a:pt x="3" y="5"/>
                    <a:pt x="5" y="5"/>
                  </a:cubicBezTo>
                  <a:cubicBezTo>
                    <a:pt x="8" y="5"/>
                    <a:pt x="10" y="4"/>
                    <a:pt x="10" y="2"/>
                  </a:cubicBezTo>
                  <a:cubicBezTo>
                    <a:pt x="10" y="1"/>
                    <a:pt x="8" y="0"/>
                    <a:pt x="5" y="0"/>
                  </a:cubicBezTo>
                  <a:cubicBezTo>
                    <a:pt x="2" y="0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996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2719"/>
            <p:cNvSpPr/>
            <p:nvPr/>
          </p:nvSpPr>
          <p:spPr bwMode="auto">
            <a:xfrm>
              <a:off x="786055" y="2585094"/>
              <a:ext cx="133205" cy="71726"/>
            </a:xfrm>
            <a:custGeom>
              <a:avLst/>
              <a:gdLst>
                <a:gd name="T0" fmla="*/ 6 w 71"/>
                <a:gd name="T1" fmla="*/ 36 h 38"/>
                <a:gd name="T2" fmla="*/ 67 w 71"/>
                <a:gd name="T3" fmla="*/ 34 h 38"/>
                <a:gd name="T4" fmla="*/ 35 w 71"/>
                <a:gd name="T5" fmla="*/ 2 h 38"/>
                <a:gd name="T6" fmla="*/ 6 w 71"/>
                <a:gd name="T7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38">
                  <a:moveTo>
                    <a:pt x="6" y="36"/>
                  </a:moveTo>
                  <a:cubicBezTo>
                    <a:pt x="6" y="36"/>
                    <a:pt x="52" y="38"/>
                    <a:pt x="67" y="34"/>
                  </a:cubicBezTo>
                  <a:cubicBezTo>
                    <a:pt x="67" y="34"/>
                    <a:pt x="71" y="4"/>
                    <a:pt x="35" y="2"/>
                  </a:cubicBezTo>
                  <a:cubicBezTo>
                    <a:pt x="0" y="0"/>
                    <a:pt x="0" y="34"/>
                    <a:pt x="6" y="36"/>
                  </a:cubicBezTo>
                  <a:close/>
                </a:path>
              </a:pathLst>
            </a:custGeom>
            <a:solidFill>
              <a:srgbClr val="68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2720"/>
            <p:cNvSpPr/>
            <p:nvPr/>
          </p:nvSpPr>
          <p:spPr bwMode="auto">
            <a:xfrm>
              <a:off x="795021" y="2587656"/>
              <a:ext cx="105027" cy="57637"/>
            </a:xfrm>
            <a:custGeom>
              <a:avLst/>
              <a:gdLst>
                <a:gd name="T0" fmla="*/ 56 w 56"/>
                <a:gd name="T1" fmla="*/ 12 h 31"/>
                <a:gd name="T2" fmla="*/ 30 w 56"/>
                <a:gd name="T3" fmla="*/ 1 h 31"/>
                <a:gd name="T4" fmla="*/ 0 w 56"/>
                <a:gd name="T5" fmla="*/ 18 h 31"/>
                <a:gd name="T6" fmla="*/ 56 w 56"/>
                <a:gd name="T7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31">
                  <a:moveTo>
                    <a:pt x="56" y="12"/>
                  </a:moveTo>
                  <a:cubicBezTo>
                    <a:pt x="52" y="7"/>
                    <a:pt x="44" y="2"/>
                    <a:pt x="30" y="1"/>
                  </a:cubicBezTo>
                  <a:cubicBezTo>
                    <a:pt x="12" y="0"/>
                    <a:pt x="3" y="9"/>
                    <a:pt x="0" y="18"/>
                  </a:cubicBezTo>
                  <a:cubicBezTo>
                    <a:pt x="9" y="31"/>
                    <a:pt x="51" y="30"/>
                    <a:pt x="56" y="12"/>
                  </a:cubicBezTo>
                  <a:close/>
                </a:path>
              </a:pathLst>
            </a:custGeom>
            <a:solidFill>
              <a:srgbClr val="7F57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5" name="Freeform 2721"/>
            <p:cNvSpPr/>
            <p:nvPr/>
          </p:nvSpPr>
          <p:spPr bwMode="auto">
            <a:xfrm>
              <a:off x="818075" y="2600464"/>
              <a:ext cx="19212" cy="8966"/>
            </a:xfrm>
            <a:custGeom>
              <a:avLst/>
              <a:gdLst>
                <a:gd name="T0" fmla="*/ 10 w 10"/>
                <a:gd name="T1" fmla="*/ 3 h 5"/>
                <a:gd name="T2" fmla="*/ 5 w 10"/>
                <a:gd name="T3" fmla="*/ 5 h 5"/>
                <a:gd name="T4" fmla="*/ 0 w 10"/>
                <a:gd name="T5" fmla="*/ 2 h 5"/>
                <a:gd name="T6" fmla="*/ 5 w 10"/>
                <a:gd name="T7" fmla="*/ 0 h 5"/>
                <a:gd name="T8" fmla="*/ 10 w 10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">
                  <a:moveTo>
                    <a:pt x="10" y="3"/>
                  </a:moveTo>
                  <a:cubicBezTo>
                    <a:pt x="10" y="4"/>
                    <a:pt x="7" y="5"/>
                    <a:pt x="5" y="5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996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6" name="Freeform 2722"/>
            <p:cNvSpPr/>
            <p:nvPr/>
          </p:nvSpPr>
          <p:spPr bwMode="auto">
            <a:xfrm>
              <a:off x="846253" y="2036904"/>
              <a:ext cx="188280" cy="244636"/>
            </a:xfrm>
            <a:custGeom>
              <a:avLst/>
              <a:gdLst>
                <a:gd name="T0" fmla="*/ 13 w 101"/>
                <a:gd name="T1" fmla="*/ 6 h 131"/>
                <a:gd name="T2" fmla="*/ 79 w 101"/>
                <a:gd name="T3" fmla="*/ 4 h 131"/>
                <a:gd name="T4" fmla="*/ 91 w 101"/>
                <a:gd name="T5" fmla="*/ 12 h 131"/>
                <a:gd name="T6" fmla="*/ 96 w 101"/>
                <a:gd name="T7" fmla="*/ 93 h 131"/>
                <a:gd name="T8" fmla="*/ 90 w 101"/>
                <a:gd name="T9" fmla="*/ 131 h 131"/>
                <a:gd name="T10" fmla="*/ 8 w 101"/>
                <a:gd name="T11" fmla="*/ 130 h 131"/>
                <a:gd name="T12" fmla="*/ 3 w 101"/>
                <a:gd name="T13" fmla="*/ 32 h 131"/>
                <a:gd name="T14" fmla="*/ 13 w 101"/>
                <a:gd name="T15" fmla="*/ 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131">
                  <a:moveTo>
                    <a:pt x="13" y="6"/>
                  </a:moveTo>
                  <a:cubicBezTo>
                    <a:pt x="13" y="6"/>
                    <a:pt x="27" y="0"/>
                    <a:pt x="79" y="4"/>
                  </a:cubicBezTo>
                  <a:cubicBezTo>
                    <a:pt x="79" y="4"/>
                    <a:pt x="89" y="5"/>
                    <a:pt x="91" y="12"/>
                  </a:cubicBezTo>
                  <a:cubicBezTo>
                    <a:pt x="92" y="17"/>
                    <a:pt x="89" y="56"/>
                    <a:pt x="96" y="93"/>
                  </a:cubicBezTo>
                  <a:cubicBezTo>
                    <a:pt x="101" y="117"/>
                    <a:pt x="90" y="131"/>
                    <a:pt x="90" y="131"/>
                  </a:cubicBezTo>
                  <a:cubicBezTo>
                    <a:pt x="8" y="130"/>
                    <a:pt x="8" y="130"/>
                    <a:pt x="8" y="130"/>
                  </a:cubicBezTo>
                  <a:cubicBezTo>
                    <a:pt x="8" y="130"/>
                    <a:pt x="0" y="69"/>
                    <a:pt x="3" y="32"/>
                  </a:cubicBezTo>
                  <a:cubicBezTo>
                    <a:pt x="3" y="18"/>
                    <a:pt x="9" y="6"/>
                    <a:pt x="13" y="6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7" name="Freeform 2723"/>
            <p:cNvSpPr/>
            <p:nvPr/>
          </p:nvSpPr>
          <p:spPr bwMode="auto">
            <a:xfrm>
              <a:off x="891082" y="2022815"/>
              <a:ext cx="39705" cy="43548"/>
            </a:xfrm>
            <a:custGeom>
              <a:avLst/>
              <a:gdLst>
                <a:gd name="T0" fmla="*/ 3 w 21"/>
                <a:gd name="T1" fmla="*/ 0 h 23"/>
                <a:gd name="T2" fmla="*/ 1 w 21"/>
                <a:gd name="T3" fmla="*/ 16 h 23"/>
                <a:gd name="T4" fmla="*/ 8 w 21"/>
                <a:gd name="T5" fmla="*/ 22 h 23"/>
                <a:gd name="T6" fmla="*/ 21 w 21"/>
                <a:gd name="T7" fmla="*/ 20 h 23"/>
                <a:gd name="T8" fmla="*/ 21 w 21"/>
                <a:gd name="T9" fmla="*/ 15 h 23"/>
                <a:gd name="T10" fmla="*/ 3 w 21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3" y="0"/>
                  </a:moveTo>
                  <a:cubicBezTo>
                    <a:pt x="3" y="0"/>
                    <a:pt x="0" y="13"/>
                    <a:pt x="1" y="16"/>
                  </a:cubicBezTo>
                  <a:cubicBezTo>
                    <a:pt x="2" y="19"/>
                    <a:pt x="5" y="21"/>
                    <a:pt x="8" y="22"/>
                  </a:cubicBezTo>
                  <a:cubicBezTo>
                    <a:pt x="17" y="23"/>
                    <a:pt x="21" y="20"/>
                    <a:pt x="21" y="20"/>
                  </a:cubicBezTo>
                  <a:cubicBezTo>
                    <a:pt x="21" y="15"/>
                    <a:pt x="21" y="15"/>
                    <a:pt x="21" y="15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8" name="Freeform 2724"/>
            <p:cNvSpPr/>
            <p:nvPr/>
          </p:nvSpPr>
          <p:spPr bwMode="auto">
            <a:xfrm>
              <a:off x="883397" y="2018411"/>
              <a:ext cx="47390" cy="44829"/>
            </a:xfrm>
            <a:custGeom>
              <a:avLst/>
              <a:gdLst>
                <a:gd name="T0" fmla="*/ 5 w 25"/>
                <a:gd name="T1" fmla="*/ 0 h 24"/>
                <a:gd name="T2" fmla="*/ 1 w 25"/>
                <a:gd name="T3" fmla="*/ 12 h 24"/>
                <a:gd name="T4" fmla="*/ 11 w 25"/>
                <a:gd name="T5" fmla="*/ 23 h 24"/>
                <a:gd name="T6" fmla="*/ 23 w 25"/>
                <a:gd name="T7" fmla="*/ 23 h 24"/>
                <a:gd name="T8" fmla="*/ 25 w 25"/>
                <a:gd name="T9" fmla="*/ 14 h 24"/>
                <a:gd name="T10" fmla="*/ 5 w 25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5" y="0"/>
                  </a:moveTo>
                  <a:cubicBezTo>
                    <a:pt x="5" y="0"/>
                    <a:pt x="0" y="9"/>
                    <a:pt x="1" y="12"/>
                  </a:cubicBezTo>
                  <a:cubicBezTo>
                    <a:pt x="1" y="15"/>
                    <a:pt x="8" y="22"/>
                    <a:pt x="11" y="23"/>
                  </a:cubicBezTo>
                  <a:cubicBezTo>
                    <a:pt x="20" y="24"/>
                    <a:pt x="23" y="23"/>
                    <a:pt x="23" y="23"/>
                  </a:cubicBezTo>
                  <a:cubicBezTo>
                    <a:pt x="25" y="14"/>
                    <a:pt x="25" y="14"/>
                    <a:pt x="25" y="14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9" name="Freeform 2725"/>
            <p:cNvSpPr/>
            <p:nvPr/>
          </p:nvSpPr>
          <p:spPr bwMode="auto">
            <a:xfrm>
              <a:off x="887240" y="2018411"/>
              <a:ext cx="43548" cy="42267"/>
            </a:xfrm>
            <a:custGeom>
              <a:avLst/>
              <a:gdLst>
                <a:gd name="T0" fmla="*/ 14 w 23"/>
                <a:gd name="T1" fmla="*/ 15 h 23"/>
                <a:gd name="T2" fmla="*/ 20 w 23"/>
                <a:gd name="T3" fmla="*/ 23 h 23"/>
                <a:gd name="T4" fmla="*/ 21 w 23"/>
                <a:gd name="T5" fmla="*/ 23 h 23"/>
                <a:gd name="T6" fmla="*/ 23 w 23"/>
                <a:gd name="T7" fmla="*/ 14 h 23"/>
                <a:gd name="T8" fmla="*/ 3 w 23"/>
                <a:gd name="T9" fmla="*/ 0 h 23"/>
                <a:gd name="T10" fmla="*/ 0 w 23"/>
                <a:gd name="T11" fmla="*/ 6 h 23"/>
                <a:gd name="T12" fmla="*/ 14 w 23"/>
                <a:gd name="T13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3">
                  <a:moveTo>
                    <a:pt x="14" y="15"/>
                  </a:moveTo>
                  <a:cubicBezTo>
                    <a:pt x="16" y="18"/>
                    <a:pt x="18" y="21"/>
                    <a:pt x="20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3"/>
                    <a:pt x="0" y="6"/>
                  </a:cubicBezTo>
                  <a:cubicBezTo>
                    <a:pt x="4" y="9"/>
                    <a:pt x="11" y="11"/>
                    <a:pt x="14" y="15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0" name="Freeform 2726"/>
            <p:cNvSpPr/>
            <p:nvPr/>
          </p:nvSpPr>
          <p:spPr bwMode="auto">
            <a:xfrm>
              <a:off x="943596" y="2026658"/>
              <a:ext cx="40986" cy="34582"/>
            </a:xfrm>
            <a:custGeom>
              <a:avLst/>
              <a:gdLst>
                <a:gd name="T0" fmla="*/ 22 w 22"/>
                <a:gd name="T1" fmla="*/ 0 h 18"/>
                <a:gd name="T2" fmla="*/ 20 w 22"/>
                <a:gd name="T3" fmla="*/ 13 h 18"/>
                <a:gd name="T4" fmla="*/ 0 w 22"/>
                <a:gd name="T5" fmla="*/ 18 h 18"/>
                <a:gd name="T6" fmla="*/ 3 w 22"/>
                <a:gd name="T7" fmla="*/ 4 h 18"/>
                <a:gd name="T8" fmla="*/ 22 w 2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22" y="0"/>
                  </a:moveTo>
                  <a:cubicBezTo>
                    <a:pt x="22" y="0"/>
                    <a:pt x="21" y="12"/>
                    <a:pt x="20" y="13"/>
                  </a:cubicBezTo>
                  <a:cubicBezTo>
                    <a:pt x="19" y="14"/>
                    <a:pt x="17" y="18"/>
                    <a:pt x="0" y="18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1" name="Freeform 2727"/>
            <p:cNvSpPr/>
            <p:nvPr/>
          </p:nvSpPr>
          <p:spPr bwMode="auto">
            <a:xfrm>
              <a:off x="947438" y="2022815"/>
              <a:ext cx="38425" cy="32020"/>
            </a:xfrm>
            <a:custGeom>
              <a:avLst/>
              <a:gdLst>
                <a:gd name="T0" fmla="*/ 21 w 21"/>
                <a:gd name="T1" fmla="*/ 0 h 17"/>
                <a:gd name="T2" fmla="*/ 19 w 21"/>
                <a:gd name="T3" fmla="*/ 12 h 17"/>
                <a:gd name="T4" fmla="*/ 0 w 21"/>
                <a:gd name="T5" fmla="*/ 17 h 17"/>
                <a:gd name="T6" fmla="*/ 4 w 21"/>
                <a:gd name="T7" fmla="*/ 4 h 17"/>
                <a:gd name="T8" fmla="*/ 21 w 2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7">
                  <a:moveTo>
                    <a:pt x="21" y="0"/>
                  </a:moveTo>
                  <a:cubicBezTo>
                    <a:pt x="21" y="0"/>
                    <a:pt x="20" y="11"/>
                    <a:pt x="19" y="12"/>
                  </a:cubicBezTo>
                  <a:cubicBezTo>
                    <a:pt x="19" y="14"/>
                    <a:pt x="18" y="17"/>
                    <a:pt x="0" y="17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2" name="Freeform 2728"/>
            <p:cNvSpPr/>
            <p:nvPr/>
          </p:nvSpPr>
          <p:spPr bwMode="auto">
            <a:xfrm>
              <a:off x="951281" y="2022815"/>
              <a:ext cx="34582" cy="20493"/>
            </a:xfrm>
            <a:custGeom>
              <a:avLst/>
              <a:gdLst>
                <a:gd name="T0" fmla="*/ 6 w 19"/>
                <a:gd name="T1" fmla="*/ 8 h 11"/>
                <a:gd name="T2" fmla="*/ 12 w 19"/>
                <a:gd name="T3" fmla="*/ 3 h 11"/>
                <a:gd name="T4" fmla="*/ 19 w 19"/>
                <a:gd name="T5" fmla="*/ 2 h 11"/>
                <a:gd name="T6" fmla="*/ 19 w 19"/>
                <a:gd name="T7" fmla="*/ 0 h 11"/>
                <a:gd name="T8" fmla="*/ 2 w 19"/>
                <a:gd name="T9" fmla="*/ 4 h 11"/>
                <a:gd name="T10" fmla="*/ 0 w 19"/>
                <a:gd name="T11" fmla="*/ 11 h 11"/>
                <a:gd name="T12" fmla="*/ 6 w 19"/>
                <a:gd name="T13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1">
                  <a:moveTo>
                    <a:pt x="6" y="8"/>
                  </a:moveTo>
                  <a:cubicBezTo>
                    <a:pt x="8" y="6"/>
                    <a:pt x="10" y="4"/>
                    <a:pt x="12" y="3"/>
                  </a:cubicBezTo>
                  <a:cubicBezTo>
                    <a:pt x="15" y="3"/>
                    <a:pt x="17" y="3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0"/>
                    <a:pt x="4" y="9"/>
                    <a:pt x="6" y="8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3" name="Freeform 2729"/>
            <p:cNvSpPr/>
            <p:nvPr/>
          </p:nvSpPr>
          <p:spPr bwMode="auto">
            <a:xfrm>
              <a:off x="892363" y="2053555"/>
              <a:ext cx="84534" cy="215177"/>
            </a:xfrm>
            <a:custGeom>
              <a:avLst/>
              <a:gdLst>
                <a:gd name="T0" fmla="*/ 22 w 66"/>
                <a:gd name="T1" fmla="*/ 0 h 168"/>
                <a:gd name="T2" fmla="*/ 0 w 66"/>
                <a:gd name="T3" fmla="*/ 109 h 168"/>
                <a:gd name="T4" fmla="*/ 35 w 66"/>
                <a:gd name="T5" fmla="*/ 168 h 168"/>
                <a:gd name="T6" fmla="*/ 66 w 66"/>
                <a:gd name="T7" fmla="*/ 117 h 168"/>
                <a:gd name="T8" fmla="*/ 43 w 66"/>
                <a:gd name="T9" fmla="*/ 0 h 168"/>
                <a:gd name="T10" fmla="*/ 22 w 66"/>
                <a:gd name="T11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68">
                  <a:moveTo>
                    <a:pt x="22" y="0"/>
                  </a:moveTo>
                  <a:lnTo>
                    <a:pt x="0" y="109"/>
                  </a:lnTo>
                  <a:lnTo>
                    <a:pt x="35" y="168"/>
                  </a:lnTo>
                  <a:lnTo>
                    <a:pt x="66" y="117"/>
                  </a:lnTo>
                  <a:lnTo>
                    <a:pt x="43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4" name="Freeform 2730"/>
            <p:cNvSpPr/>
            <p:nvPr/>
          </p:nvSpPr>
          <p:spPr bwMode="auto">
            <a:xfrm>
              <a:off x="898767" y="2053555"/>
              <a:ext cx="73007" cy="206212"/>
            </a:xfrm>
            <a:custGeom>
              <a:avLst/>
              <a:gdLst>
                <a:gd name="T0" fmla="*/ 14 w 39"/>
                <a:gd name="T1" fmla="*/ 1 h 110"/>
                <a:gd name="T2" fmla="*/ 0 w 39"/>
                <a:gd name="T3" fmla="*/ 76 h 110"/>
                <a:gd name="T4" fmla="*/ 21 w 39"/>
                <a:gd name="T5" fmla="*/ 110 h 110"/>
                <a:gd name="T6" fmla="*/ 39 w 39"/>
                <a:gd name="T7" fmla="*/ 80 h 110"/>
                <a:gd name="T8" fmla="*/ 22 w 39"/>
                <a:gd name="T9" fmla="*/ 0 h 110"/>
                <a:gd name="T10" fmla="*/ 14 w 39"/>
                <a:gd name="T11" fmla="*/ 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10">
                  <a:moveTo>
                    <a:pt x="14" y="1"/>
                  </a:moveTo>
                  <a:cubicBezTo>
                    <a:pt x="14" y="1"/>
                    <a:pt x="5" y="39"/>
                    <a:pt x="0" y="76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4" y="38"/>
                    <a:pt x="22" y="0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5" name="Freeform 2731"/>
            <p:cNvSpPr/>
            <p:nvPr/>
          </p:nvSpPr>
          <p:spPr bwMode="auto">
            <a:xfrm>
              <a:off x="933349" y="2053555"/>
              <a:ext cx="38425" cy="206212"/>
            </a:xfrm>
            <a:custGeom>
              <a:avLst/>
              <a:gdLst>
                <a:gd name="T0" fmla="*/ 3 w 20"/>
                <a:gd name="T1" fmla="*/ 0 h 110"/>
                <a:gd name="T2" fmla="*/ 1 w 20"/>
                <a:gd name="T3" fmla="*/ 1 h 110"/>
                <a:gd name="T4" fmla="*/ 0 w 20"/>
                <a:gd name="T5" fmla="*/ 1 h 110"/>
                <a:gd name="T6" fmla="*/ 2 w 20"/>
                <a:gd name="T7" fmla="*/ 110 h 110"/>
                <a:gd name="T8" fmla="*/ 20 w 20"/>
                <a:gd name="T9" fmla="*/ 80 h 110"/>
                <a:gd name="T10" fmla="*/ 3 w 20"/>
                <a:gd name="T11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10"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0" y="80"/>
                    <a:pt x="15" y="38"/>
                    <a:pt x="3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6" name="Freeform 2732"/>
            <p:cNvSpPr/>
            <p:nvPr/>
          </p:nvSpPr>
          <p:spPr bwMode="auto">
            <a:xfrm>
              <a:off x="911575" y="2070205"/>
              <a:ext cx="37144" cy="46109"/>
            </a:xfrm>
            <a:custGeom>
              <a:avLst/>
              <a:gdLst>
                <a:gd name="T0" fmla="*/ 18 w 20"/>
                <a:gd name="T1" fmla="*/ 0 h 25"/>
                <a:gd name="T2" fmla="*/ 18 w 20"/>
                <a:gd name="T3" fmla="*/ 0 h 25"/>
                <a:gd name="T4" fmla="*/ 2 w 20"/>
                <a:gd name="T5" fmla="*/ 14 h 25"/>
                <a:gd name="T6" fmla="*/ 0 w 20"/>
                <a:gd name="T7" fmla="*/ 25 h 25"/>
                <a:gd name="T8" fmla="*/ 0 w 20"/>
                <a:gd name="T9" fmla="*/ 25 h 25"/>
                <a:gd name="T10" fmla="*/ 20 w 20"/>
                <a:gd name="T11" fmla="*/ 10 h 25"/>
                <a:gd name="T12" fmla="*/ 18 w 20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5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4" y="7"/>
                    <a:pt x="2" y="14"/>
                  </a:cubicBezTo>
                  <a:cubicBezTo>
                    <a:pt x="1" y="17"/>
                    <a:pt x="1" y="21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14" y="21"/>
                    <a:pt x="20" y="10"/>
                  </a:cubicBezTo>
                  <a:cubicBezTo>
                    <a:pt x="19" y="7"/>
                    <a:pt x="19" y="3"/>
                    <a:pt x="18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7" name="Freeform 2733"/>
            <p:cNvSpPr/>
            <p:nvPr/>
          </p:nvSpPr>
          <p:spPr bwMode="auto">
            <a:xfrm>
              <a:off x="902609" y="2115034"/>
              <a:ext cx="57637" cy="56356"/>
            </a:xfrm>
            <a:custGeom>
              <a:avLst/>
              <a:gdLst>
                <a:gd name="T0" fmla="*/ 31 w 31"/>
                <a:gd name="T1" fmla="*/ 12 h 30"/>
                <a:gd name="T2" fmla="*/ 31 w 31"/>
                <a:gd name="T3" fmla="*/ 12 h 30"/>
                <a:gd name="T4" fmla="*/ 29 w 31"/>
                <a:gd name="T5" fmla="*/ 0 h 30"/>
                <a:gd name="T6" fmla="*/ 29 w 31"/>
                <a:gd name="T7" fmla="*/ 0 h 30"/>
                <a:gd name="T8" fmla="*/ 2 w 31"/>
                <a:gd name="T9" fmla="*/ 18 h 30"/>
                <a:gd name="T10" fmla="*/ 2 w 31"/>
                <a:gd name="T11" fmla="*/ 18 h 30"/>
                <a:gd name="T12" fmla="*/ 0 w 31"/>
                <a:gd name="T13" fmla="*/ 30 h 30"/>
                <a:gd name="T14" fmla="*/ 31 w 31"/>
                <a:gd name="T15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30">
                  <a:moveTo>
                    <a:pt x="31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0" y="8"/>
                    <a:pt x="30" y="4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4" y="12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22"/>
                    <a:pt x="0" y="26"/>
                    <a:pt x="0" y="30"/>
                  </a:cubicBezTo>
                  <a:cubicBezTo>
                    <a:pt x="18" y="29"/>
                    <a:pt x="31" y="12"/>
                    <a:pt x="31" y="1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8" name="Freeform 2734"/>
            <p:cNvSpPr/>
            <p:nvPr/>
          </p:nvSpPr>
          <p:spPr bwMode="auto">
            <a:xfrm>
              <a:off x="909014" y="2163705"/>
              <a:ext cx="60198" cy="64041"/>
            </a:xfrm>
            <a:custGeom>
              <a:avLst/>
              <a:gdLst>
                <a:gd name="T0" fmla="*/ 5 w 32"/>
                <a:gd name="T1" fmla="*/ 34 h 34"/>
                <a:gd name="T2" fmla="*/ 32 w 32"/>
                <a:gd name="T3" fmla="*/ 10 h 34"/>
                <a:gd name="T4" fmla="*/ 32 w 32"/>
                <a:gd name="T5" fmla="*/ 10 h 34"/>
                <a:gd name="T6" fmla="*/ 30 w 32"/>
                <a:gd name="T7" fmla="*/ 0 h 34"/>
                <a:gd name="T8" fmla="*/ 30 w 32"/>
                <a:gd name="T9" fmla="*/ 0 h 34"/>
                <a:gd name="T10" fmla="*/ 0 w 32"/>
                <a:gd name="T11" fmla="*/ 27 h 34"/>
                <a:gd name="T12" fmla="*/ 5 w 32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4">
                  <a:moveTo>
                    <a:pt x="5" y="34"/>
                  </a:moveTo>
                  <a:cubicBezTo>
                    <a:pt x="18" y="29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1" y="7"/>
                    <a:pt x="31" y="4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9" y="16"/>
                    <a:pt x="0" y="27"/>
                    <a:pt x="0" y="27"/>
                  </a:cubicBezTo>
                  <a:lnTo>
                    <a:pt x="5" y="34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9" name="Freeform 2735"/>
            <p:cNvSpPr/>
            <p:nvPr/>
          </p:nvSpPr>
          <p:spPr bwMode="auto">
            <a:xfrm>
              <a:off x="916698" y="2036904"/>
              <a:ext cx="35863" cy="21774"/>
            </a:xfrm>
            <a:custGeom>
              <a:avLst/>
              <a:gdLst>
                <a:gd name="T0" fmla="*/ 1 w 19"/>
                <a:gd name="T1" fmla="*/ 0 h 12"/>
                <a:gd name="T2" fmla="*/ 3 w 19"/>
                <a:gd name="T3" fmla="*/ 11 h 12"/>
                <a:gd name="T4" fmla="*/ 12 w 19"/>
                <a:gd name="T5" fmla="*/ 11 h 12"/>
                <a:gd name="T6" fmla="*/ 17 w 19"/>
                <a:gd name="T7" fmla="*/ 0 h 12"/>
                <a:gd name="T8" fmla="*/ 1 w 1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" y="0"/>
                  </a:moveTo>
                  <a:cubicBezTo>
                    <a:pt x="0" y="2"/>
                    <a:pt x="1" y="10"/>
                    <a:pt x="3" y="11"/>
                  </a:cubicBezTo>
                  <a:cubicBezTo>
                    <a:pt x="5" y="12"/>
                    <a:pt x="8" y="12"/>
                    <a:pt x="12" y="11"/>
                  </a:cubicBezTo>
                  <a:cubicBezTo>
                    <a:pt x="19" y="10"/>
                    <a:pt x="17" y="0"/>
                    <a:pt x="1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0" name="Freeform 2736"/>
            <p:cNvSpPr/>
            <p:nvPr/>
          </p:nvSpPr>
          <p:spPr bwMode="auto">
            <a:xfrm>
              <a:off x="818075" y="2021534"/>
              <a:ext cx="230547" cy="308677"/>
            </a:xfrm>
            <a:custGeom>
              <a:avLst/>
              <a:gdLst>
                <a:gd name="T0" fmla="*/ 9 w 123"/>
                <a:gd name="T1" fmla="*/ 110 h 165"/>
                <a:gd name="T2" fmla="*/ 6 w 123"/>
                <a:gd name="T3" fmla="*/ 33 h 165"/>
                <a:gd name="T4" fmla="*/ 39 w 123"/>
                <a:gd name="T5" fmla="*/ 0 h 165"/>
                <a:gd name="T6" fmla="*/ 62 w 123"/>
                <a:gd name="T7" fmla="*/ 75 h 165"/>
                <a:gd name="T8" fmla="*/ 83 w 123"/>
                <a:gd name="T9" fmla="*/ 0 h 165"/>
                <a:gd name="T10" fmla="*/ 116 w 123"/>
                <a:gd name="T11" fmla="*/ 33 h 165"/>
                <a:gd name="T12" fmla="*/ 113 w 123"/>
                <a:gd name="T13" fmla="*/ 110 h 165"/>
                <a:gd name="T14" fmla="*/ 120 w 123"/>
                <a:gd name="T15" fmla="*/ 147 h 165"/>
                <a:gd name="T16" fmla="*/ 97 w 123"/>
                <a:gd name="T17" fmla="*/ 165 h 165"/>
                <a:gd name="T18" fmla="*/ 63 w 123"/>
                <a:gd name="T19" fmla="*/ 134 h 165"/>
                <a:gd name="T20" fmla="*/ 25 w 123"/>
                <a:gd name="T21" fmla="*/ 164 h 165"/>
                <a:gd name="T22" fmla="*/ 16 w 123"/>
                <a:gd name="T23" fmla="*/ 162 h 165"/>
                <a:gd name="T24" fmla="*/ 2 w 123"/>
                <a:gd name="T25" fmla="*/ 141 h 165"/>
                <a:gd name="T26" fmla="*/ 9 w 123"/>
                <a:gd name="T27" fmla="*/ 11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165">
                  <a:moveTo>
                    <a:pt x="9" y="110"/>
                  </a:moveTo>
                  <a:cubicBezTo>
                    <a:pt x="6" y="93"/>
                    <a:pt x="0" y="59"/>
                    <a:pt x="6" y="33"/>
                  </a:cubicBezTo>
                  <a:cubicBezTo>
                    <a:pt x="11" y="7"/>
                    <a:pt x="8" y="4"/>
                    <a:pt x="39" y="0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13" y="4"/>
                    <a:pt x="110" y="7"/>
                    <a:pt x="116" y="33"/>
                  </a:cubicBezTo>
                  <a:cubicBezTo>
                    <a:pt x="122" y="59"/>
                    <a:pt x="116" y="93"/>
                    <a:pt x="113" y="110"/>
                  </a:cubicBezTo>
                  <a:cubicBezTo>
                    <a:pt x="112" y="117"/>
                    <a:pt x="123" y="136"/>
                    <a:pt x="120" y="147"/>
                  </a:cubicBezTo>
                  <a:cubicBezTo>
                    <a:pt x="116" y="160"/>
                    <a:pt x="97" y="165"/>
                    <a:pt x="97" y="165"/>
                  </a:cubicBezTo>
                  <a:cubicBezTo>
                    <a:pt x="78" y="165"/>
                    <a:pt x="66" y="147"/>
                    <a:pt x="63" y="134"/>
                  </a:cubicBezTo>
                  <a:cubicBezTo>
                    <a:pt x="59" y="147"/>
                    <a:pt x="46" y="164"/>
                    <a:pt x="25" y="164"/>
                  </a:cubicBezTo>
                  <a:cubicBezTo>
                    <a:pt x="25" y="164"/>
                    <a:pt x="20" y="164"/>
                    <a:pt x="16" y="162"/>
                  </a:cubicBezTo>
                  <a:cubicBezTo>
                    <a:pt x="10" y="158"/>
                    <a:pt x="4" y="151"/>
                    <a:pt x="2" y="141"/>
                  </a:cubicBezTo>
                  <a:cubicBezTo>
                    <a:pt x="0" y="134"/>
                    <a:pt x="9" y="115"/>
                    <a:pt x="9" y="110"/>
                  </a:cubicBezTo>
                  <a:close/>
                </a:path>
              </a:pathLst>
            </a:custGeom>
            <a:solidFill>
              <a:srgbClr val="126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1" name="Freeform 2737"/>
            <p:cNvSpPr/>
            <p:nvPr/>
          </p:nvSpPr>
          <p:spPr bwMode="auto">
            <a:xfrm>
              <a:off x="933349" y="2021534"/>
              <a:ext cx="76849" cy="140890"/>
            </a:xfrm>
            <a:custGeom>
              <a:avLst/>
              <a:gdLst>
                <a:gd name="T0" fmla="*/ 41 w 41"/>
                <a:gd name="T1" fmla="*/ 4 h 75"/>
                <a:gd name="T2" fmla="*/ 21 w 41"/>
                <a:gd name="T3" fmla="*/ 44 h 75"/>
                <a:gd name="T4" fmla="*/ 30 w 41"/>
                <a:gd name="T5" fmla="*/ 53 h 75"/>
                <a:gd name="T6" fmla="*/ 0 w 41"/>
                <a:gd name="T7" fmla="*/ 75 h 75"/>
                <a:gd name="T8" fmla="*/ 21 w 41"/>
                <a:gd name="T9" fmla="*/ 0 h 75"/>
                <a:gd name="T10" fmla="*/ 41 w 41"/>
                <a:gd name="T11" fmla="*/ 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75">
                  <a:moveTo>
                    <a:pt x="41" y="4"/>
                  </a:moveTo>
                  <a:cubicBezTo>
                    <a:pt x="21" y="44"/>
                    <a:pt x="21" y="44"/>
                    <a:pt x="21" y="44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0" y="74"/>
                    <a:pt x="0" y="7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1" y="1"/>
                    <a:pt x="37" y="3"/>
                    <a:pt x="41" y="4"/>
                  </a:cubicBezTo>
                  <a:close/>
                </a:path>
              </a:pathLst>
            </a:custGeom>
            <a:solidFill>
              <a:srgbClr val="024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2" name="Freeform 2738"/>
            <p:cNvSpPr/>
            <p:nvPr/>
          </p:nvSpPr>
          <p:spPr bwMode="auto">
            <a:xfrm>
              <a:off x="851377" y="2021534"/>
              <a:ext cx="81972" cy="140890"/>
            </a:xfrm>
            <a:custGeom>
              <a:avLst/>
              <a:gdLst>
                <a:gd name="T0" fmla="*/ 21 w 44"/>
                <a:gd name="T1" fmla="*/ 0 h 75"/>
                <a:gd name="T2" fmla="*/ 44 w 44"/>
                <a:gd name="T3" fmla="*/ 75 h 75"/>
                <a:gd name="T4" fmla="*/ 15 w 44"/>
                <a:gd name="T5" fmla="*/ 54 h 75"/>
                <a:gd name="T6" fmla="*/ 23 w 44"/>
                <a:gd name="T7" fmla="*/ 44 h 75"/>
                <a:gd name="T8" fmla="*/ 0 w 44"/>
                <a:gd name="T9" fmla="*/ 5 h 75"/>
                <a:gd name="T10" fmla="*/ 21 w 44"/>
                <a:gd name="T1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5">
                  <a:moveTo>
                    <a:pt x="21" y="0"/>
                  </a:move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15" y="54"/>
                    <a:pt x="15" y="54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" y="3"/>
                    <a:pt x="11" y="2"/>
                    <a:pt x="21" y="0"/>
                  </a:cubicBezTo>
                  <a:close/>
                </a:path>
              </a:pathLst>
            </a:custGeom>
            <a:solidFill>
              <a:srgbClr val="024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3" name="Freeform 2739"/>
            <p:cNvSpPr/>
            <p:nvPr/>
          </p:nvSpPr>
          <p:spPr bwMode="auto">
            <a:xfrm>
              <a:off x="926945" y="2162424"/>
              <a:ext cx="8966" cy="110150"/>
            </a:xfrm>
            <a:custGeom>
              <a:avLst/>
              <a:gdLst>
                <a:gd name="T0" fmla="*/ 4 w 5"/>
                <a:gd name="T1" fmla="*/ 0 h 59"/>
                <a:gd name="T2" fmla="*/ 5 w 5"/>
                <a:gd name="T3" fmla="*/ 59 h 59"/>
                <a:gd name="T4" fmla="*/ 4 w 5"/>
                <a:gd name="T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9">
                  <a:moveTo>
                    <a:pt x="4" y="0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9"/>
                    <a:pt x="0" y="27"/>
                    <a:pt x="4" y="0"/>
                  </a:cubicBez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" name="Oval 2740"/>
            <p:cNvSpPr>
              <a:spLocks noChangeArrowheads="1"/>
            </p:cNvSpPr>
            <p:nvPr/>
          </p:nvSpPr>
          <p:spPr bwMode="auto">
            <a:xfrm>
              <a:off x="944876" y="2231588"/>
              <a:ext cx="16651" cy="17931"/>
            </a:xfrm>
            <a:prstGeom prst="ellipse">
              <a:avLst/>
            </a:pr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5" name="Oval 2741"/>
            <p:cNvSpPr>
              <a:spLocks noChangeArrowheads="1"/>
            </p:cNvSpPr>
            <p:nvPr/>
          </p:nvSpPr>
          <p:spPr bwMode="auto">
            <a:xfrm>
              <a:off x="944876" y="2182917"/>
              <a:ext cx="16651" cy="16651"/>
            </a:xfrm>
            <a:prstGeom prst="ellipse">
              <a:avLst/>
            </a:pr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6" name="Freeform 2742"/>
            <p:cNvSpPr/>
            <p:nvPr/>
          </p:nvSpPr>
          <p:spPr bwMode="auto">
            <a:xfrm>
              <a:off x="757877" y="2018973"/>
              <a:ext cx="198527" cy="234390"/>
            </a:xfrm>
            <a:custGeom>
              <a:avLst/>
              <a:gdLst>
                <a:gd name="T0" fmla="*/ 57 w 106"/>
                <a:gd name="T1" fmla="*/ 13 h 125"/>
                <a:gd name="T2" fmla="*/ 32 w 106"/>
                <a:gd name="T3" fmla="*/ 10 h 125"/>
                <a:gd name="T4" fmla="*/ 0 w 106"/>
                <a:gd name="T5" fmla="*/ 104 h 125"/>
                <a:gd name="T6" fmla="*/ 14 w 106"/>
                <a:gd name="T7" fmla="*/ 125 h 125"/>
                <a:gd name="T8" fmla="*/ 86 w 106"/>
                <a:gd name="T9" fmla="*/ 124 h 125"/>
                <a:gd name="T10" fmla="*/ 106 w 106"/>
                <a:gd name="T11" fmla="*/ 120 h 125"/>
                <a:gd name="T12" fmla="*/ 63 w 106"/>
                <a:gd name="T13" fmla="*/ 107 h 125"/>
                <a:gd name="T14" fmla="*/ 39 w 106"/>
                <a:gd name="T15" fmla="*/ 92 h 125"/>
                <a:gd name="T16" fmla="*/ 49 w 106"/>
                <a:gd name="T17" fmla="*/ 45 h 125"/>
                <a:gd name="T18" fmla="*/ 57 w 106"/>
                <a:gd name="T19" fmla="*/ 1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25">
                  <a:moveTo>
                    <a:pt x="57" y="13"/>
                  </a:moveTo>
                  <a:cubicBezTo>
                    <a:pt x="57" y="13"/>
                    <a:pt x="53" y="0"/>
                    <a:pt x="32" y="10"/>
                  </a:cubicBezTo>
                  <a:cubicBezTo>
                    <a:pt x="10" y="20"/>
                    <a:pt x="0" y="104"/>
                    <a:pt x="0" y="104"/>
                  </a:cubicBezTo>
                  <a:cubicBezTo>
                    <a:pt x="0" y="104"/>
                    <a:pt x="1" y="125"/>
                    <a:pt x="14" y="125"/>
                  </a:cubicBezTo>
                  <a:cubicBezTo>
                    <a:pt x="28" y="125"/>
                    <a:pt x="86" y="124"/>
                    <a:pt x="86" y="124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63" y="107"/>
                    <a:pt x="63" y="107"/>
                    <a:pt x="63" y="107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49" y="45"/>
                    <a:pt x="49" y="45"/>
                    <a:pt x="49" y="45"/>
                  </a:cubicBezTo>
                  <a:lnTo>
                    <a:pt x="57" y="13"/>
                  </a:lnTo>
                  <a:close/>
                </a:path>
              </a:pathLst>
            </a:custGeom>
            <a:solidFill>
              <a:srgbClr val="126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7" name="Freeform 2743"/>
            <p:cNvSpPr/>
            <p:nvPr/>
          </p:nvSpPr>
          <p:spPr bwMode="auto">
            <a:xfrm>
              <a:off x="757877" y="2018973"/>
              <a:ext cx="198527" cy="234390"/>
            </a:xfrm>
            <a:custGeom>
              <a:avLst/>
              <a:gdLst>
                <a:gd name="T0" fmla="*/ 63 w 106"/>
                <a:gd name="T1" fmla="*/ 107 h 125"/>
                <a:gd name="T2" fmla="*/ 39 w 106"/>
                <a:gd name="T3" fmla="*/ 92 h 125"/>
                <a:gd name="T4" fmla="*/ 44 w 106"/>
                <a:gd name="T5" fmla="*/ 86 h 125"/>
                <a:gd name="T6" fmla="*/ 43 w 106"/>
                <a:gd name="T7" fmla="*/ 81 h 125"/>
                <a:gd name="T8" fmla="*/ 57 w 106"/>
                <a:gd name="T9" fmla="*/ 21 h 125"/>
                <a:gd name="T10" fmla="*/ 57 w 106"/>
                <a:gd name="T11" fmla="*/ 13 h 125"/>
                <a:gd name="T12" fmla="*/ 32 w 106"/>
                <a:gd name="T13" fmla="*/ 10 h 125"/>
                <a:gd name="T14" fmla="*/ 26 w 106"/>
                <a:gd name="T15" fmla="*/ 16 h 125"/>
                <a:gd name="T16" fmla="*/ 35 w 106"/>
                <a:gd name="T17" fmla="*/ 11 h 125"/>
                <a:gd name="T18" fmla="*/ 49 w 106"/>
                <a:gd name="T19" fmla="*/ 27 h 125"/>
                <a:gd name="T20" fmla="*/ 42 w 106"/>
                <a:gd name="T21" fmla="*/ 53 h 125"/>
                <a:gd name="T22" fmla="*/ 32 w 106"/>
                <a:gd name="T23" fmla="*/ 77 h 125"/>
                <a:gd name="T24" fmla="*/ 25 w 106"/>
                <a:gd name="T25" fmla="*/ 99 h 125"/>
                <a:gd name="T26" fmla="*/ 30 w 106"/>
                <a:gd name="T27" fmla="*/ 112 h 125"/>
                <a:gd name="T28" fmla="*/ 12 w 106"/>
                <a:gd name="T29" fmla="*/ 115 h 125"/>
                <a:gd name="T30" fmla="*/ 0 w 106"/>
                <a:gd name="T31" fmla="*/ 106 h 125"/>
                <a:gd name="T32" fmla="*/ 14 w 106"/>
                <a:gd name="T33" fmla="*/ 125 h 125"/>
                <a:gd name="T34" fmla="*/ 86 w 106"/>
                <a:gd name="T35" fmla="*/ 124 h 125"/>
                <a:gd name="T36" fmla="*/ 106 w 106"/>
                <a:gd name="T37" fmla="*/ 120 h 125"/>
                <a:gd name="T38" fmla="*/ 63 w 106"/>
                <a:gd name="T39" fmla="*/ 10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6" h="125">
                  <a:moveTo>
                    <a:pt x="63" y="107"/>
                  </a:moveTo>
                  <a:cubicBezTo>
                    <a:pt x="39" y="92"/>
                    <a:pt x="39" y="92"/>
                    <a:pt x="39" y="92"/>
                  </a:cubicBezTo>
                  <a:cubicBezTo>
                    <a:pt x="44" y="86"/>
                    <a:pt x="44" y="86"/>
                    <a:pt x="44" y="86"/>
                  </a:cubicBezTo>
                  <a:cubicBezTo>
                    <a:pt x="43" y="85"/>
                    <a:pt x="43" y="83"/>
                    <a:pt x="43" y="81"/>
                  </a:cubicBezTo>
                  <a:cubicBezTo>
                    <a:pt x="46" y="66"/>
                    <a:pt x="51" y="35"/>
                    <a:pt x="57" y="21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7" y="13"/>
                    <a:pt x="53" y="0"/>
                    <a:pt x="32" y="10"/>
                  </a:cubicBezTo>
                  <a:cubicBezTo>
                    <a:pt x="30" y="11"/>
                    <a:pt x="26" y="13"/>
                    <a:pt x="26" y="16"/>
                  </a:cubicBezTo>
                  <a:cubicBezTo>
                    <a:pt x="29" y="15"/>
                    <a:pt x="31" y="12"/>
                    <a:pt x="35" y="11"/>
                  </a:cubicBezTo>
                  <a:cubicBezTo>
                    <a:pt x="45" y="8"/>
                    <a:pt x="50" y="17"/>
                    <a:pt x="49" y="27"/>
                  </a:cubicBezTo>
                  <a:cubicBezTo>
                    <a:pt x="49" y="36"/>
                    <a:pt x="46" y="44"/>
                    <a:pt x="42" y="53"/>
                  </a:cubicBezTo>
                  <a:cubicBezTo>
                    <a:pt x="39" y="61"/>
                    <a:pt x="35" y="69"/>
                    <a:pt x="32" y="77"/>
                  </a:cubicBezTo>
                  <a:cubicBezTo>
                    <a:pt x="29" y="83"/>
                    <a:pt x="23" y="92"/>
                    <a:pt x="25" y="99"/>
                  </a:cubicBezTo>
                  <a:cubicBezTo>
                    <a:pt x="26" y="104"/>
                    <a:pt x="31" y="107"/>
                    <a:pt x="30" y="112"/>
                  </a:cubicBezTo>
                  <a:cubicBezTo>
                    <a:pt x="28" y="122"/>
                    <a:pt x="18" y="119"/>
                    <a:pt x="12" y="115"/>
                  </a:cubicBezTo>
                  <a:cubicBezTo>
                    <a:pt x="8" y="113"/>
                    <a:pt x="3" y="110"/>
                    <a:pt x="0" y="106"/>
                  </a:cubicBezTo>
                  <a:cubicBezTo>
                    <a:pt x="1" y="114"/>
                    <a:pt x="5" y="125"/>
                    <a:pt x="14" y="125"/>
                  </a:cubicBezTo>
                  <a:cubicBezTo>
                    <a:pt x="28" y="125"/>
                    <a:pt x="86" y="124"/>
                    <a:pt x="86" y="124"/>
                  </a:cubicBezTo>
                  <a:cubicBezTo>
                    <a:pt x="106" y="120"/>
                    <a:pt x="106" y="120"/>
                    <a:pt x="106" y="120"/>
                  </a:cubicBezTo>
                  <a:lnTo>
                    <a:pt x="63" y="107"/>
                  </a:ln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8" name="Freeform 2744"/>
            <p:cNvSpPr/>
            <p:nvPr/>
          </p:nvSpPr>
          <p:spPr bwMode="auto">
            <a:xfrm>
              <a:off x="814233" y="2180356"/>
              <a:ext cx="67883" cy="47390"/>
            </a:xfrm>
            <a:custGeom>
              <a:avLst/>
              <a:gdLst>
                <a:gd name="T0" fmla="*/ 36 w 36"/>
                <a:gd name="T1" fmla="*/ 11 h 25"/>
                <a:gd name="T2" fmla="*/ 10 w 36"/>
                <a:gd name="T3" fmla="*/ 1 h 25"/>
                <a:gd name="T4" fmla="*/ 0 w 36"/>
                <a:gd name="T5" fmla="*/ 13 h 25"/>
                <a:gd name="T6" fmla="*/ 2 w 36"/>
                <a:gd name="T7" fmla="*/ 19 h 25"/>
                <a:gd name="T8" fmla="*/ 23 w 36"/>
                <a:gd name="T9" fmla="*/ 23 h 25"/>
                <a:gd name="T10" fmla="*/ 29 w 36"/>
                <a:gd name="T11" fmla="*/ 24 h 25"/>
                <a:gd name="T12" fmla="*/ 36 w 36"/>
                <a:gd name="T13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5">
                  <a:moveTo>
                    <a:pt x="36" y="11"/>
                  </a:moveTo>
                  <a:cubicBezTo>
                    <a:pt x="36" y="11"/>
                    <a:pt x="23" y="0"/>
                    <a:pt x="10" y="1"/>
                  </a:cubicBezTo>
                  <a:cubicBezTo>
                    <a:pt x="3" y="1"/>
                    <a:pt x="0" y="8"/>
                    <a:pt x="0" y="13"/>
                  </a:cubicBezTo>
                  <a:cubicBezTo>
                    <a:pt x="1" y="16"/>
                    <a:pt x="2" y="19"/>
                    <a:pt x="2" y="19"/>
                  </a:cubicBezTo>
                  <a:cubicBezTo>
                    <a:pt x="2" y="19"/>
                    <a:pt x="7" y="25"/>
                    <a:pt x="23" y="23"/>
                  </a:cubicBezTo>
                  <a:cubicBezTo>
                    <a:pt x="29" y="24"/>
                    <a:pt x="29" y="24"/>
                    <a:pt x="29" y="24"/>
                  </a:cubicBezTo>
                  <a:lnTo>
                    <a:pt x="36" y="11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9" name="Freeform 2745"/>
            <p:cNvSpPr/>
            <p:nvPr/>
          </p:nvSpPr>
          <p:spPr bwMode="auto">
            <a:xfrm>
              <a:off x="814233" y="2182917"/>
              <a:ext cx="67883" cy="44829"/>
            </a:xfrm>
            <a:custGeom>
              <a:avLst/>
              <a:gdLst>
                <a:gd name="T0" fmla="*/ 36 w 36"/>
                <a:gd name="T1" fmla="*/ 10 h 24"/>
                <a:gd name="T2" fmla="*/ 24 w 36"/>
                <a:gd name="T3" fmla="*/ 3 h 24"/>
                <a:gd name="T4" fmla="*/ 22 w 36"/>
                <a:gd name="T5" fmla="*/ 7 h 24"/>
                <a:gd name="T6" fmla="*/ 14 w 36"/>
                <a:gd name="T7" fmla="*/ 13 h 24"/>
                <a:gd name="T8" fmla="*/ 7 w 36"/>
                <a:gd name="T9" fmla="*/ 1 h 24"/>
                <a:gd name="T10" fmla="*/ 8 w 36"/>
                <a:gd name="T11" fmla="*/ 0 h 24"/>
                <a:gd name="T12" fmla="*/ 0 w 36"/>
                <a:gd name="T13" fmla="*/ 12 h 24"/>
                <a:gd name="T14" fmla="*/ 2 w 36"/>
                <a:gd name="T15" fmla="*/ 18 h 24"/>
                <a:gd name="T16" fmla="*/ 23 w 36"/>
                <a:gd name="T17" fmla="*/ 22 h 24"/>
                <a:gd name="T18" fmla="*/ 29 w 36"/>
                <a:gd name="T19" fmla="*/ 23 h 24"/>
                <a:gd name="T20" fmla="*/ 36 w 36"/>
                <a:gd name="T21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24">
                  <a:moveTo>
                    <a:pt x="36" y="10"/>
                  </a:moveTo>
                  <a:cubicBezTo>
                    <a:pt x="36" y="10"/>
                    <a:pt x="31" y="6"/>
                    <a:pt x="24" y="3"/>
                  </a:cubicBezTo>
                  <a:cubicBezTo>
                    <a:pt x="24" y="4"/>
                    <a:pt x="23" y="6"/>
                    <a:pt x="22" y="7"/>
                  </a:cubicBezTo>
                  <a:cubicBezTo>
                    <a:pt x="21" y="10"/>
                    <a:pt x="18" y="13"/>
                    <a:pt x="14" y="13"/>
                  </a:cubicBezTo>
                  <a:cubicBezTo>
                    <a:pt x="7" y="12"/>
                    <a:pt x="5" y="6"/>
                    <a:pt x="7" y="1"/>
                  </a:cubicBezTo>
                  <a:cubicBezTo>
                    <a:pt x="7" y="1"/>
                    <a:pt x="8" y="1"/>
                    <a:pt x="8" y="0"/>
                  </a:cubicBezTo>
                  <a:cubicBezTo>
                    <a:pt x="2" y="2"/>
                    <a:pt x="0" y="8"/>
                    <a:pt x="0" y="12"/>
                  </a:cubicBezTo>
                  <a:cubicBezTo>
                    <a:pt x="1" y="15"/>
                    <a:pt x="2" y="18"/>
                    <a:pt x="2" y="18"/>
                  </a:cubicBezTo>
                  <a:cubicBezTo>
                    <a:pt x="2" y="18"/>
                    <a:pt x="7" y="24"/>
                    <a:pt x="23" y="22"/>
                  </a:cubicBezTo>
                  <a:cubicBezTo>
                    <a:pt x="29" y="23"/>
                    <a:pt x="29" y="23"/>
                    <a:pt x="29" y="23"/>
                  </a:cubicBezTo>
                  <a:lnTo>
                    <a:pt x="36" y="10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" name="Freeform 2746"/>
            <p:cNvSpPr/>
            <p:nvPr/>
          </p:nvSpPr>
          <p:spPr bwMode="auto">
            <a:xfrm>
              <a:off x="853938" y="2025377"/>
              <a:ext cx="253602" cy="243355"/>
            </a:xfrm>
            <a:custGeom>
              <a:avLst/>
              <a:gdLst>
                <a:gd name="T0" fmla="*/ 122 w 136"/>
                <a:gd name="T1" fmla="*/ 33 h 130"/>
                <a:gd name="T2" fmla="*/ 101 w 136"/>
                <a:gd name="T3" fmla="*/ 3 h 130"/>
                <a:gd name="T4" fmla="*/ 80 w 136"/>
                <a:gd name="T5" fmla="*/ 7 h 130"/>
                <a:gd name="T6" fmla="*/ 101 w 136"/>
                <a:gd name="T7" fmla="*/ 88 h 130"/>
                <a:gd name="T8" fmla="*/ 28 w 136"/>
                <a:gd name="T9" fmla="*/ 94 h 130"/>
                <a:gd name="T10" fmla="*/ 9 w 136"/>
                <a:gd name="T11" fmla="*/ 89 h 130"/>
                <a:gd name="T12" fmla="*/ 2 w 136"/>
                <a:gd name="T13" fmla="*/ 106 h 130"/>
                <a:gd name="T14" fmla="*/ 24 w 136"/>
                <a:gd name="T15" fmla="*/ 117 h 130"/>
                <a:gd name="T16" fmla="*/ 131 w 136"/>
                <a:gd name="T17" fmla="*/ 112 h 130"/>
                <a:gd name="T18" fmla="*/ 122 w 136"/>
                <a:gd name="T19" fmla="*/ 3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" h="130">
                  <a:moveTo>
                    <a:pt x="122" y="33"/>
                  </a:moveTo>
                  <a:cubicBezTo>
                    <a:pt x="122" y="33"/>
                    <a:pt x="120" y="5"/>
                    <a:pt x="101" y="3"/>
                  </a:cubicBezTo>
                  <a:cubicBezTo>
                    <a:pt x="82" y="0"/>
                    <a:pt x="80" y="7"/>
                    <a:pt x="80" y="7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90" y="98"/>
                    <a:pt x="34" y="95"/>
                    <a:pt x="28" y="94"/>
                  </a:cubicBezTo>
                  <a:cubicBezTo>
                    <a:pt x="21" y="93"/>
                    <a:pt x="9" y="89"/>
                    <a:pt x="9" y="89"/>
                  </a:cubicBezTo>
                  <a:cubicBezTo>
                    <a:pt x="0" y="96"/>
                    <a:pt x="2" y="106"/>
                    <a:pt x="2" y="106"/>
                  </a:cubicBezTo>
                  <a:cubicBezTo>
                    <a:pt x="2" y="106"/>
                    <a:pt x="16" y="115"/>
                    <a:pt x="24" y="117"/>
                  </a:cubicBezTo>
                  <a:cubicBezTo>
                    <a:pt x="71" y="130"/>
                    <a:pt x="127" y="117"/>
                    <a:pt x="131" y="112"/>
                  </a:cubicBezTo>
                  <a:cubicBezTo>
                    <a:pt x="136" y="106"/>
                    <a:pt x="122" y="33"/>
                    <a:pt x="122" y="33"/>
                  </a:cubicBezTo>
                  <a:close/>
                </a:path>
              </a:pathLst>
            </a:custGeom>
            <a:solidFill>
              <a:srgbClr val="126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1" name="Freeform 2747"/>
            <p:cNvSpPr/>
            <p:nvPr/>
          </p:nvSpPr>
          <p:spPr bwMode="auto">
            <a:xfrm>
              <a:off x="862904" y="2025377"/>
              <a:ext cx="239513" cy="243355"/>
            </a:xfrm>
            <a:custGeom>
              <a:avLst/>
              <a:gdLst>
                <a:gd name="T0" fmla="*/ 98 w 128"/>
                <a:gd name="T1" fmla="*/ 75 h 130"/>
                <a:gd name="T2" fmla="*/ 85 w 128"/>
                <a:gd name="T3" fmla="*/ 19 h 130"/>
                <a:gd name="T4" fmla="*/ 93 w 128"/>
                <a:gd name="T5" fmla="*/ 9 h 130"/>
                <a:gd name="T6" fmla="*/ 110 w 128"/>
                <a:gd name="T7" fmla="*/ 13 h 130"/>
                <a:gd name="T8" fmla="*/ 96 w 128"/>
                <a:gd name="T9" fmla="*/ 3 h 130"/>
                <a:gd name="T10" fmla="*/ 75 w 128"/>
                <a:gd name="T11" fmla="*/ 7 h 130"/>
                <a:gd name="T12" fmla="*/ 96 w 128"/>
                <a:gd name="T13" fmla="*/ 88 h 130"/>
                <a:gd name="T14" fmla="*/ 92 w 128"/>
                <a:gd name="T15" fmla="*/ 91 h 130"/>
                <a:gd name="T16" fmla="*/ 105 w 128"/>
                <a:gd name="T17" fmla="*/ 96 h 130"/>
                <a:gd name="T18" fmla="*/ 101 w 128"/>
                <a:gd name="T19" fmla="*/ 113 h 130"/>
                <a:gd name="T20" fmla="*/ 44 w 128"/>
                <a:gd name="T21" fmla="*/ 118 h 130"/>
                <a:gd name="T22" fmla="*/ 11 w 128"/>
                <a:gd name="T23" fmla="*/ 101 h 130"/>
                <a:gd name="T24" fmla="*/ 15 w 128"/>
                <a:gd name="T25" fmla="*/ 92 h 130"/>
                <a:gd name="T26" fmla="*/ 10 w 128"/>
                <a:gd name="T27" fmla="*/ 91 h 130"/>
                <a:gd name="T28" fmla="*/ 10 w 128"/>
                <a:gd name="T29" fmla="*/ 91 h 130"/>
                <a:gd name="T30" fmla="*/ 3 w 128"/>
                <a:gd name="T31" fmla="*/ 109 h 130"/>
                <a:gd name="T32" fmla="*/ 19 w 128"/>
                <a:gd name="T33" fmla="*/ 117 h 130"/>
                <a:gd name="T34" fmla="*/ 126 w 128"/>
                <a:gd name="T35" fmla="*/ 112 h 130"/>
                <a:gd name="T36" fmla="*/ 127 w 128"/>
                <a:gd name="T37" fmla="*/ 95 h 130"/>
                <a:gd name="T38" fmla="*/ 123 w 128"/>
                <a:gd name="T39" fmla="*/ 94 h 130"/>
                <a:gd name="T40" fmla="*/ 98 w 128"/>
                <a:gd name="T41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8" h="130">
                  <a:moveTo>
                    <a:pt x="98" y="75"/>
                  </a:moveTo>
                  <a:cubicBezTo>
                    <a:pt x="98" y="73"/>
                    <a:pt x="84" y="27"/>
                    <a:pt x="85" y="19"/>
                  </a:cubicBezTo>
                  <a:cubicBezTo>
                    <a:pt x="86" y="14"/>
                    <a:pt x="88" y="10"/>
                    <a:pt x="93" y="9"/>
                  </a:cubicBezTo>
                  <a:cubicBezTo>
                    <a:pt x="102" y="7"/>
                    <a:pt x="107" y="11"/>
                    <a:pt x="110" y="13"/>
                  </a:cubicBezTo>
                  <a:cubicBezTo>
                    <a:pt x="107" y="8"/>
                    <a:pt x="102" y="3"/>
                    <a:pt x="96" y="3"/>
                  </a:cubicBezTo>
                  <a:cubicBezTo>
                    <a:pt x="77" y="0"/>
                    <a:pt x="75" y="7"/>
                    <a:pt x="75" y="7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5" y="89"/>
                    <a:pt x="94" y="90"/>
                    <a:pt x="92" y="91"/>
                  </a:cubicBezTo>
                  <a:cubicBezTo>
                    <a:pt x="95" y="91"/>
                    <a:pt x="101" y="93"/>
                    <a:pt x="105" y="96"/>
                  </a:cubicBezTo>
                  <a:cubicBezTo>
                    <a:pt x="110" y="99"/>
                    <a:pt x="110" y="112"/>
                    <a:pt x="101" y="113"/>
                  </a:cubicBezTo>
                  <a:cubicBezTo>
                    <a:pt x="79" y="118"/>
                    <a:pt x="66" y="119"/>
                    <a:pt x="44" y="118"/>
                  </a:cubicBezTo>
                  <a:cubicBezTo>
                    <a:pt x="39" y="117"/>
                    <a:pt x="9" y="117"/>
                    <a:pt x="11" y="101"/>
                  </a:cubicBezTo>
                  <a:cubicBezTo>
                    <a:pt x="11" y="97"/>
                    <a:pt x="13" y="94"/>
                    <a:pt x="15" y="92"/>
                  </a:cubicBezTo>
                  <a:cubicBezTo>
                    <a:pt x="13" y="92"/>
                    <a:pt x="11" y="91"/>
                    <a:pt x="10" y="91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0" y="99"/>
                    <a:pt x="3" y="109"/>
                    <a:pt x="3" y="109"/>
                  </a:cubicBezTo>
                  <a:cubicBezTo>
                    <a:pt x="8" y="112"/>
                    <a:pt x="14" y="115"/>
                    <a:pt x="19" y="117"/>
                  </a:cubicBezTo>
                  <a:cubicBezTo>
                    <a:pt x="66" y="130"/>
                    <a:pt x="122" y="117"/>
                    <a:pt x="126" y="112"/>
                  </a:cubicBezTo>
                  <a:cubicBezTo>
                    <a:pt x="128" y="110"/>
                    <a:pt x="128" y="104"/>
                    <a:pt x="127" y="95"/>
                  </a:cubicBezTo>
                  <a:cubicBezTo>
                    <a:pt x="125" y="95"/>
                    <a:pt x="124" y="95"/>
                    <a:pt x="123" y="94"/>
                  </a:cubicBezTo>
                  <a:cubicBezTo>
                    <a:pt x="110" y="97"/>
                    <a:pt x="101" y="88"/>
                    <a:pt x="98" y="75"/>
                  </a:cubicBez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2" name="Freeform 2748"/>
            <p:cNvSpPr/>
            <p:nvPr/>
          </p:nvSpPr>
          <p:spPr bwMode="auto">
            <a:xfrm>
              <a:off x="770685" y="1601426"/>
              <a:ext cx="311239" cy="444444"/>
            </a:xfrm>
            <a:custGeom>
              <a:avLst/>
              <a:gdLst>
                <a:gd name="T0" fmla="*/ 1 w 166"/>
                <a:gd name="T1" fmla="*/ 113 h 237"/>
                <a:gd name="T2" fmla="*/ 5 w 166"/>
                <a:gd name="T3" fmla="*/ 194 h 237"/>
                <a:gd name="T4" fmla="*/ 23 w 166"/>
                <a:gd name="T5" fmla="*/ 218 h 237"/>
                <a:gd name="T6" fmla="*/ 67 w 166"/>
                <a:gd name="T7" fmla="*/ 225 h 237"/>
                <a:gd name="T8" fmla="*/ 87 w 166"/>
                <a:gd name="T9" fmla="*/ 236 h 237"/>
                <a:gd name="T10" fmla="*/ 95 w 166"/>
                <a:gd name="T11" fmla="*/ 235 h 237"/>
                <a:gd name="T12" fmla="*/ 106 w 166"/>
                <a:gd name="T13" fmla="*/ 227 h 237"/>
                <a:gd name="T14" fmla="*/ 151 w 166"/>
                <a:gd name="T15" fmla="*/ 218 h 237"/>
                <a:gd name="T16" fmla="*/ 162 w 166"/>
                <a:gd name="T17" fmla="*/ 197 h 237"/>
                <a:gd name="T18" fmla="*/ 160 w 166"/>
                <a:gd name="T19" fmla="*/ 100 h 237"/>
                <a:gd name="T20" fmla="*/ 133 w 166"/>
                <a:gd name="T21" fmla="*/ 41 h 237"/>
                <a:gd name="T22" fmla="*/ 1 w 166"/>
                <a:gd name="T23" fmla="*/ 11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6" h="237">
                  <a:moveTo>
                    <a:pt x="1" y="113"/>
                  </a:moveTo>
                  <a:cubicBezTo>
                    <a:pt x="1" y="113"/>
                    <a:pt x="1" y="175"/>
                    <a:pt x="5" y="194"/>
                  </a:cubicBezTo>
                  <a:cubicBezTo>
                    <a:pt x="9" y="214"/>
                    <a:pt x="12" y="215"/>
                    <a:pt x="23" y="218"/>
                  </a:cubicBezTo>
                  <a:cubicBezTo>
                    <a:pt x="34" y="221"/>
                    <a:pt x="61" y="221"/>
                    <a:pt x="67" y="225"/>
                  </a:cubicBezTo>
                  <a:cubicBezTo>
                    <a:pt x="72" y="228"/>
                    <a:pt x="79" y="237"/>
                    <a:pt x="87" y="236"/>
                  </a:cubicBezTo>
                  <a:cubicBezTo>
                    <a:pt x="90" y="236"/>
                    <a:pt x="93" y="236"/>
                    <a:pt x="95" y="235"/>
                  </a:cubicBezTo>
                  <a:cubicBezTo>
                    <a:pt x="98" y="232"/>
                    <a:pt x="103" y="228"/>
                    <a:pt x="106" y="227"/>
                  </a:cubicBezTo>
                  <a:cubicBezTo>
                    <a:pt x="110" y="226"/>
                    <a:pt x="145" y="220"/>
                    <a:pt x="151" y="218"/>
                  </a:cubicBezTo>
                  <a:cubicBezTo>
                    <a:pt x="157" y="216"/>
                    <a:pt x="161" y="211"/>
                    <a:pt x="162" y="197"/>
                  </a:cubicBezTo>
                  <a:cubicBezTo>
                    <a:pt x="162" y="183"/>
                    <a:pt x="166" y="127"/>
                    <a:pt x="160" y="100"/>
                  </a:cubicBezTo>
                  <a:cubicBezTo>
                    <a:pt x="154" y="74"/>
                    <a:pt x="150" y="51"/>
                    <a:pt x="133" y="41"/>
                  </a:cubicBezTo>
                  <a:cubicBezTo>
                    <a:pt x="128" y="36"/>
                    <a:pt x="0" y="0"/>
                    <a:pt x="1" y="113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3" name="Freeform 2749"/>
            <p:cNvSpPr/>
            <p:nvPr/>
          </p:nvSpPr>
          <p:spPr bwMode="auto">
            <a:xfrm>
              <a:off x="1057588" y="1820446"/>
              <a:ext cx="65322" cy="92219"/>
            </a:xfrm>
            <a:custGeom>
              <a:avLst/>
              <a:gdLst>
                <a:gd name="T0" fmla="*/ 5 w 35"/>
                <a:gd name="T1" fmla="*/ 49 h 49"/>
                <a:gd name="T2" fmla="*/ 22 w 35"/>
                <a:gd name="T3" fmla="*/ 7 h 49"/>
                <a:gd name="T4" fmla="*/ 0 w 35"/>
                <a:gd name="T5" fmla="*/ 16 h 49"/>
                <a:gd name="T6" fmla="*/ 5 w 35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9">
                  <a:moveTo>
                    <a:pt x="5" y="49"/>
                  </a:moveTo>
                  <a:cubicBezTo>
                    <a:pt x="33" y="48"/>
                    <a:pt x="35" y="15"/>
                    <a:pt x="22" y="7"/>
                  </a:cubicBezTo>
                  <a:cubicBezTo>
                    <a:pt x="9" y="0"/>
                    <a:pt x="0" y="16"/>
                    <a:pt x="0" y="16"/>
                  </a:cubicBezTo>
                  <a:lnTo>
                    <a:pt x="5" y="4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4" name="Freeform 2750"/>
            <p:cNvSpPr/>
            <p:nvPr/>
          </p:nvSpPr>
          <p:spPr bwMode="auto">
            <a:xfrm>
              <a:off x="722014" y="1831973"/>
              <a:ext cx="64041" cy="83253"/>
            </a:xfrm>
            <a:custGeom>
              <a:avLst/>
              <a:gdLst>
                <a:gd name="T0" fmla="*/ 31 w 34"/>
                <a:gd name="T1" fmla="*/ 42 h 44"/>
                <a:gd name="T2" fmla="*/ 10 w 34"/>
                <a:gd name="T3" fmla="*/ 35 h 44"/>
                <a:gd name="T4" fmla="*/ 18 w 34"/>
                <a:gd name="T5" fmla="*/ 1 h 44"/>
                <a:gd name="T6" fmla="*/ 33 w 34"/>
                <a:gd name="T7" fmla="*/ 18 h 44"/>
                <a:gd name="T8" fmla="*/ 31 w 34"/>
                <a:gd name="T9" fmla="*/ 4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4">
                  <a:moveTo>
                    <a:pt x="31" y="42"/>
                  </a:moveTo>
                  <a:cubicBezTo>
                    <a:pt x="31" y="42"/>
                    <a:pt x="19" y="44"/>
                    <a:pt x="10" y="35"/>
                  </a:cubicBezTo>
                  <a:cubicBezTo>
                    <a:pt x="0" y="26"/>
                    <a:pt x="2" y="2"/>
                    <a:pt x="18" y="1"/>
                  </a:cubicBezTo>
                  <a:cubicBezTo>
                    <a:pt x="34" y="0"/>
                    <a:pt x="33" y="18"/>
                    <a:pt x="33" y="18"/>
                  </a:cubicBezTo>
                  <a:lnTo>
                    <a:pt x="31" y="42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5" name="Freeform 2751"/>
            <p:cNvSpPr/>
            <p:nvPr/>
          </p:nvSpPr>
          <p:spPr bwMode="auto">
            <a:xfrm>
              <a:off x="774528" y="1587337"/>
              <a:ext cx="295869" cy="445725"/>
            </a:xfrm>
            <a:custGeom>
              <a:avLst/>
              <a:gdLst>
                <a:gd name="T0" fmla="*/ 2 w 158"/>
                <a:gd name="T1" fmla="*/ 113 h 238"/>
                <a:gd name="T2" fmla="*/ 1 w 158"/>
                <a:gd name="T3" fmla="*/ 175 h 238"/>
                <a:gd name="T4" fmla="*/ 3 w 158"/>
                <a:gd name="T5" fmla="*/ 197 h 238"/>
                <a:gd name="T6" fmla="*/ 24 w 158"/>
                <a:gd name="T7" fmla="*/ 218 h 238"/>
                <a:gd name="T8" fmla="*/ 35 w 158"/>
                <a:gd name="T9" fmla="*/ 221 h 238"/>
                <a:gd name="T10" fmla="*/ 51 w 158"/>
                <a:gd name="T11" fmla="*/ 221 h 238"/>
                <a:gd name="T12" fmla="*/ 66 w 158"/>
                <a:gd name="T13" fmla="*/ 226 h 238"/>
                <a:gd name="T14" fmla="*/ 77 w 158"/>
                <a:gd name="T15" fmla="*/ 233 h 238"/>
                <a:gd name="T16" fmla="*/ 86 w 158"/>
                <a:gd name="T17" fmla="*/ 238 h 238"/>
                <a:gd name="T18" fmla="*/ 97 w 158"/>
                <a:gd name="T19" fmla="*/ 234 h 238"/>
                <a:gd name="T20" fmla="*/ 111 w 158"/>
                <a:gd name="T21" fmla="*/ 230 h 238"/>
                <a:gd name="T22" fmla="*/ 146 w 158"/>
                <a:gd name="T23" fmla="*/ 218 h 238"/>
                <a:gd name="T24" fmla="*/ 156 w 158"/>
                <a:gd name="T25" fmla="*/ 197 h 238"/>
                <a:gd name="T26" fmla="*/ 152 w 158"/>
                <a:gd name="T27" fmla="*/ 100 h 238"/>
                <a:gd name="T28" fmla="*/ 130 w 158"/>
                <a:gd name="T29" fmla="*/ 41 h 238"/>
                <a:gd name="T30" fmla="*/ 2 w 158"/>
                <a:gd name="T31" fmla="*/ 11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8" h="238">
                  <a:moveTo>
                    <a:pt x="2" y="113"/>
                  </a:moveTo>
                  <a:cubicBezTo>
                    <a:pt x="2" y="113"/>
                    <a:pt x="0" y="150"/>
                    <a:pt x="1" y="175"/>
                  </a:cubicBezTo>
                  <a:cubicBezTo>
                    <a:pt x="2" y="183"/>
                    <a:pt x="3" y="193"/>
                    <a:pt x="3" y="197"/>
                  </a:cubicBezTo>
                  <a:cubicBezTo>
                    <a:pt x="7" y="216"/>
                    <a:pt x="13" y="216"/>
                    <a:pt x="24" y="218"/>
                  </a:cubicBezTo>
                  <a:cubicBezTo>
                    <a:pt x="28" y="219"/>
                    <a:pt x="31" y="220"/>
                    <a:pt x="35" y="221"/>
                  </a:cubicBezTo>
                  <a:cubicBezTo>
                    <a:pt x="40" y="222"/>
                    <a:pt x="46" y="221"/>
                    <a:pt x="51" y="221"/>
                  </a:cubicBezTo>
                  <a:cubicBezTo>
                    <a:pt x="56" y="221"/>
                    <a:pt x="61" y="223"/>
                    <a:pt x="66" y="226"/>
                  </a:cubicBezTo>
                  <a:cubicBezTo>
                    <a:pt x="70" y="228"/>
                    <a:pt x="73" y="230"/>
                    <a:pt x="77" y="233"/>
                  </a:cubicBezTo>
                  <a:cubicBezTo>
                    <a:pt x="80" y="235"/>
                    <a:pt x="82" y="238"/>
                    <a:pt x="86" y="238"/>
                  </a:cubicBezTo>
                  <a:cubicBezTo>
                    <a:pt x="90" y="238"/>
                    <a:pt x="93" y="235"/>
                    <a:pt x="97" y="234"/>
                  </a:cubicBezTo>
                  <a:cubicBezTo>
                    <a:pt x="102" y="233"/>
                    <a:pt x="106" y="231"/>
                    <a:pt x="111" y="230"/>
                  </a:cubicBezTo>
                  <a:cubicBezTo>
                    <a:pt x="129" y="224"/>
                    <a:pt x="144" y="219"/>
                    <a:pt x="146" y="218"/>
                  </a:cubicBezTo>
                  <a:cubicBezTo>
                    <a:pt x="152" y="216"/>
                    <a:pt x="156" y="211"/>
                    <a:pt x="156" y="197"/>
                  </a:cubicBezTo>
                  <a:cubicBezTo>
                    <a:pt x="157" y="183"/>
                    <a:pt x="158" y="127"/>
                    <a:pt x="152" y="100"/>
                  </a:cubicBezTo>
                  <a:cubicBezTo>
                    <a:pt x="147" y="73"/>
                    <a:pt x="146" y="51"/>
                    <a:pt x="130" y="41"/>
                  </a:cubicBezTo>
                  <a:cubicBezTo>
                    <a:pt x="125" y="36"/>
                    <a:pt x="2" y="0"/>
                    <a:pt x="2" y="113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6" name="Freeform 2752"/>
            <p:cNvSpPr/>
            <p:nvPr/>
          </p:nvSpPr>
          <p:spPr bwMode="auto">
            <a:xfrm>
              <a:off x="780932" y="1592460"/>
              <a:ext cx="272814" cy="203650"/>
            </a:xfrm>
            <a:custGeom>
              <a:avLst/>
              <a:gdLst>
                <a:gd name="T0" fmla="*/ 79 w 146"/>
                <a:gd name="T1" fmla="*/ 107 h 109"/>
                <a:gd name="T2" fmla="*/ 146 w 146"/>
                <a:gd name="T3" fmla="*/ 76 h 109"/>
                <a:gd name="T4" fmla="*/ 127 w 146"/>
                <a:gd name="T5" fmla="*/ 38 h 109"/>
                <a:gd name="T6" fmla="*/ 0 w 146"/>
                <a:gd name="T7" fmla="*/ 99 h 109"/>
                <a:gd name="T8" fmla="*/ 56 w 146"/>
                <a:gd name="T9" fmla="*/ 109 h 109"/>
                <a:gd name="T10" fmla="*/ 79 w 146"/>
                <a:gd name="T11" fmla="*/ 10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09">
                  <a:moveTo>
                    <a:pt x="79" y="107"/>
                  </a:moveTo>
                  <a:cubicBezTo>
                    <a:pt x="102" y="100"/>
                    <a:pt x="125" y="89"/>
                    <a:pt x="146" y="76"/>
                  </a:cubicBezTo>
                  <a:cubicBezTo>
                    <a:pt x="142" y="59"/>
                    <a:pt x="139" y="45"/>
                    <a:pt x="127" y="38"/>
                  </a:cubicBezTo>
                  <a:cubicBezTo>
                    <a:pt x="122" y="33"/>
                    <a:pt x="7" y="0"/>
                    <a:pt x="0" y="99"/>
                  </a:cubicBezTo>
                  <a:cubicBezTo>
                    <a:pt x="18" y="103"/>
                    <a:pt x="37" y="107"/>
                    <a:pt x="56" y="109"/>
                  </a:cubicBezTo>
                  <a:cubicBezTo>
                    <a:pt x="64" y="109"/>
                    <a:pt x="71" y="107"/>
                    <a:pt x="79" y="10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7" name="Freeform 2753"/>
            <p:cNvSpPr/>
            <p:nvPr/>
          </p:nvSpPr>
          <p:spPr bwMode="auto">
            <a:xfrm>
              <a:off x="741226" y="1697487"/>
              <a:ext cx="65322" cy="222862"/>
            </a:xfrm>
            <a:custGeom>
              <a:avLst/>
              <a:gdLst>
                <a:gd name="T0" fmla="*/ 3 w 35"/>
                <a:gd name="T1" fmla="*/ 0 h 119"/>
                <a:gd name="T2" fmla="*/ 3 w 35"/>
                <a:gd name="T3" fmla="*/ 74 h 119"/>
                <a:gd name="T4" fmla="*/ 11 w 35"/>
                <a:gd name="T5" fmla="*/ 73 h 119"/>
                <a:gd name="T6" fmla="*/ 23 w 35"/>
                <a:gd name="T7" fmla="*/ 87 h 119"/>
                <a:gd name="T8" fmla="*/ 21 w 35"/>
                <a:gd name="T9" fmla="*/ 117 h 119"/>
                <a:gd name="T10" fmla="*/ 27 w 35"/>
                <a:gd name="T11" fmla="*/ 119 h 119"/>
                <a:gd name="T12" fmla="*/ 32 w 35"/>
                <a:gd name="T13" fmla="*/ 117 h 119"/>
                <a:gd name="T14" fmla="*/ 35 w 35"/>
                <a:gd name="T15" fmla="*/ 11 h 119"/>
                <a:gd name="T16" fmla="*/ 3 w 35"/>
                <a:gd name="T1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19">
                  <a:moveTo>
                    <a:pt x="3" y="0"/>
                  </a:moveTo>
                  <a:cubicBezTo>
                    <a:pt x="3" y="0"/>
                    <a:pt x="0" y="54"/>
                    <a:pt x="3" y="74"/>
                  </a:cubicBezTo>
                  <a:cubicBezTo>
                    <a:pt x="3" y="74"/>
                    <a:pt x="7" y="73"/>
                    <a:pt x="11" y="73"/>
                  </a:cubicBezTo>
                  <a:cubicBezTo>
                    <a:pt x="14" y="73"/>
                    <a:pt x="22" y="76"/>
                    <a:pt x="23" y="87"/>
                  </a:cubicBezTo>
                  <a:cubicBezTo>
                    <a:pt x="26" y="108"/>
                    <a:pt x="21" y="117"/>
                    <a:pt x="21" y="117"/>
                  </a:cubicBezTo>
                  <a:cubicBezTo>
                    <a:pt x="21" y="117"/>
                    <a:pt x="22" y="119"/>
                    <a:pt x="27" y="119"/>
                  </a:cubicBezTo>
                  <a:cubicBezTo>
                    <a:pt x="32" y="119"/>
                    <a:pt x="32" y="117"/>
                    <a:pt x="32" y="117"/>
                  </a:cubicBezTo>
                  <a:cubicBezTo>
                    <a:pt x="35" y="11"/>
                    <a:pt x="35" y="11"/>
                    <a:pt x="35" y="1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8" name="Freeform 2754"/>
            <p:cNvSpPr/>
            <p:nvPr/>
          </p:nvSpPr>
          <p:spPr bwMode="auto">
            <a:xfrm>
              <a:off x="745069" y="1806357"/>
              <a:ext cx="32020" cy="34582"/>
            </a:xfrm>
            <a:custGeom>
              <a:avLst/>
              <a:gdLst>
                <a:gd name="T0" fmla="*/ 17 w 17"/>
                <a:gd name="T1" fmla="*/ 19 h 19"/>
                <a:gd name="T2" fmla="*/ 16 w 17"/>
                <a:gd name="T3" fmla="*/ 10 h 19"/>
                <a:gd name="T4" fmla="*/ 14 w 17"/>
                <a:gd name="T5" fmla="*/ 7 h 19"/>
                <a:gd name="T6" fmla="*/ 2 w 17"/>
                <a:gd name="T7" fmla="*/ 1 h 19"/>
                <a:gd name="T8" fmla="*/ 0 w 17"/>
                <a:gd name="T9" fmla="*/ 0 h 19"/>
                <a:gd name="T10" fmla="*/ 1 w 17"/>
                <a:gd name="T11" fmla="*/ 16 h 19"/>
                <a:gd name="T12" fmla="*/ 9 w 17"/>
                <a:gd name="T13" fmla="*/ 15 h 19"/>
                <a:gd name="T14" fmla="*/ 17 w 17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9">
                  <a:moveTo>
                    <a:pt x="17" y="19"/>
                  </a:moveTo>
                  <a:cubicBezTo>
                    <a:pt x="17" y="16"/>
                    <a:pt x="16" y="14"/>
                    <a:pt x="16" y="10"/>
                  </a:cubicBezTo>
                  <a:cubicBezTo>
                    <a:pt x="15" y="9"/>
                    <a:pt x="15" y="8"/>
                    <a:pt x="14" y="7"/>
                  </a:cubicBezTo>
                  <a:cubicBezTo>
                    <a:pt x="10" y="5"/>
                    <a:pt x="6" y="3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0" y="7"/>
                    <a:pt x="1" y="12"/>
                    <a:pt x="1" y="16"/>
                  </a:cubicBezTo>
                  <a:cubicBezTo>
                    <a:pt x="1" y="16"/>
                    <a:pt x="5" y="15"/>
                    <a:pt x="9" y="15"/>
                  </a:cubicBezTo>
                  <a:cubicBezTo>
                    <a:pt x="11" y="15"/>
                    <a:pt x="14" y="16"/>
                    <a:pt x="17" y="19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9" name="Freeform 2755"/>
            <p:cNvSpPr/>
            <p:nvPr/>
          </p:nvSpPr>
          <p:spPr bwMode="auto">
            <a:xfrm>
              <a:off x="745069" y="1715419"/>
              <a:ext cx="60198" cy="55075"/>
            </a:xfrm>
            <a:custGeom>
              <a:avLst/>
              <a:gdLst>
                <a:gd name="T0" fmla="*/ 0 w 32"/>
                <a:gd name="T1" fmla="*/ 0 h 29"/>
                <a:gd name="T2" fmla="*/ 0 w 32"/>
                <a:gd name="T3" fmla="*/ 16 h 29"/>
                <a:gd name="T4" fmla="*/ 32 w 32"/>
                <a:gd name="T5" fmla="*/ 29 h 29"/>
                <a:gd name="T6" fmla="*/ 32 w 32"/>
                <a:gd name="T7" fmla="*/ 15 h 29"/>
                <a:gd name="T8" fmla="*/ 0 w 32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9">
                  <a:moveTo>
                    <a:pt x="0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16" y="29"/>
                    <a:pt x="32" y="29"/>
                  </a:cubicBezTo>
                  <a:cubicBezTo>
                    <a:pt x="32" y="15"/>
                    <a:pt x="32" y="15"/>
                    <a:pt x="32" y="1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0" name="Freeform 2756"/>
            <p:cNvSpPr/>
            <p:nvPr/>
          </p:nvSpPr>
          <p:spPr bwMode="auto">
            <a:xfrm>
              <a:off x="709206" y="1593741"/>
              <a:ext cx="430355" cy="318924"/>
            </a:xfrm>
            <a:custGeom>
              <a:avLst/>
              <a:gdLst>
                <a:gd name="T0" fmla="*/ 37 w 230"/>
                <a:gd name="T1" fmla="*/ 6 h 170"/>
                <a:gd name="T2" fmla="*/ 81 w 230"/>
                <a:gd name="T3" fmla="*/ 22 h 170"/>
                <a:gd name="T4" fmla="*/ 155 w 230"/>
                <a:gd name="T5" fmla="*/ 1 h 170"/>
                <a:gd name="T6" fmla="*/ 197 w 230"/>
                <a:gd name="T7" fmla="*/ 38 h 170"/>
                <a:gd name="T8" fmla="*/ 224 w 230"/>
                <a:gd name="T9" fmla="*/ 50 h 170"/>
                <a:gd name="T10" fmla="*/ 209 w 230"/>
                <a:gd name="T11" fmla="*/ 129 h 170"/>
                <a:gd name="T12" fmla="*/ 207 w 230"/>
                <a:gd name="T13" fmla="*/ 128 h 170"/>
                <a:gd name="T14" fmla="*/ 191 w 230"/>
                <a:gd name="T15" fmla="*/ 132 h 170"/>
                <a:gd name="T16" fmla="*/ 192 w 230"/>
                <a:gd name="T17" fmla="*/ 167 h 170"/>
                <a:gd name="T18" fmla="*/ 187 w 230"/>
                <a:gd name="T19" fmla="*/ 170 h 170"/>
                <a:gd name="T20" fmla="*/ 181 w 230"/>
                <a:gd name="T21" fmla="*/ 165 h 170"/>
                <a:gd name="T22" fmla="*/ 179 w 230"/>
                <a:gd name="T23" fmla="*/ 99 h 170"/>
                <a:gd name="T24" fmla="*/ 178 w 230"/>
                <a:gd name="T25" fmla="*/ 70 h 170"/>
                <a:gd name="T26" fmla="*/ 68 w 230"/>
                <a:gd name="T27" fmla="*/ 96 h 170"/>
                <a:gd name="T28" fmla="*/ 0 w 230"/>
                <a:gd name="T29" fmla="*/ 24 h 170"/>
                <a:gd name="T30" fmla="*/ 20 w 230"/>
                <a:gd name="T31" fmla="*/ 44 h 170"/>
                <a:gd name="T32" fmla="*/ 21 w 230"/>
                <a:gd name="T33" fmla="*/ 4 h 170"/>
                <a:gd name="T34" fmla="*/ 33 w 230"/>
                <a:gd name="T35" fmla="*/ 25 h 170"/>
                <a:gd name="T36" fmla="*/ 37 w 230"/>
                <a:gd name="T37" fmla="*/ 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0" h="170">
                  <a:moveTo>
                    <a:pt x="37" y="6"/>
                  </a:moveTo>
                  <a:cubicBezTo>
                    <a:pt x="37" y="6"/>
                    <a:pt x="38" y="30"/>
                    <a:pt x="81" y="22"/>
                  </a:cubicBezTo>
                  <a:cubicBezTo>
                    <a:pt x="110" y="16"/>
                    <a:pt x="131" y="0"/>
                    <a:pt x="155" y="1"/>
                  </a:cubicBezTo>
                  <a:cubicBezTo>
                    <a:pt x="179" y="1"/>
                    <a:pt x="196" y="23"/>
                    <a:pt x="197" y="38"/>
                  </a:cubicBezTo>
                  <a:cubicBezTo>
                    <a:pt x="197" y="38"/>
                    <a:pt x="215" y="26"/>
                    <a:pt x="224" y="50"/>
                  </a:cubicBezTo>
                  <a:cubicBezTo>
                    <a:pt x="230" y="65"/>
                    <a:pt x="222" y="91"/>
                    <a:pt x="209" y="129"/>
                  </a:cubicBezTo>
                  <a:cubicBezTo>
                    <a:pt x="209" y="129"/>
                    <a:pt x="208" y="129"/>
                    <a:pt x="207" y="128"/>
                  </a:cubicBezTo>
                  <a:cubicBezTo>
                    <a:pt x="204" y="126"/>
                    <a:pt x="198" y="125"/>
                    <a:pt x="191" y="132"/>
                  </a:cubicBezTo>
                  <a:cubicBezTo>
                    <a:pt x="186" y="138"/>
                    <a:pt x="192" y="167"/>
                    <a:pt x="192" y="167"/>
                  </a:cubicBezTo>
                  <a:cubicBezTo>
                    <a:pt x="192" y="167"/>
                    <a:pt x="193" y="170"/>
                    <a:pt x="187" y="170"/>
                  </a:cubicBezTo>
                  <a:cubicBezTo>
                    <a:pt x="180" y="170"/>
                    <a:pt x="181" y="165"/>
                    <a:pt x="181" y="165"/>
                  </a:cubicBezTo>
                  <a:cubicBezTo>
                    <a:pt x="181" y="165"/>
                    <a:pt x="179" y="135"/>
                    <a:pt x="179" y="99"/>
                  </a:cubicBezTo>
                  <a:cubicBezTo>
                    <a:pt x="179" y="84"/>
                    <a:pt x="180" y="74"/>
                    <a:pt x="178" y="70"/>
                  </a:cubicBezTo>
                  <a:cubicBezTo>
                    <a:pt x="178" y="70"/>
                    <a:pt x="124" y="107"/>
                    <a:pt x="68" y="96"/>
                  </a:cubicBezTo>
                  <a:cubicBezTo>
                    <a:pt x="12" y="84"/>
                    <a:pt x="4" y="49"/>
                    <a:pt x="0" y="24"/>
                  </a:cubicBezTo>
                  <a:cubicBezTo>
                    <a:pt x="0" y="24"/>
                    <a:pt x="6" y="39"/>
                    <a:pt x="20" y="44"/>
                  </a:cubicBezTo>
                  <a:cubicBezTo>
                    <a:pt x="20" y="44"/>
                    <a:pt x="8" y="24"/>
                    <a:pt x="21" y="4"/>
                  </a:cubicBezTo>
                  <a:cubicBezTo>
                    <a:pt x="21" y="4"/>
                    <a:pt x="25" y="20"/>
                    <a:pt x="33" y="25"/>
                  </a:cubicBezTo>
                  <a:cubicBezTo>
                    <a:pt x="33" y="25"/>
                    <a:pt x="29" y="22"/>
                    <a:pt x="37" y="6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1" name="Freeform 2757"/>
            <p:cNvSpPr/>
            <p:nvPr/>
          </p:nvSpPr>
          <p:spPr bwMode="auto">
            <a:xfrm>
              <a:off x="1062712" y="1814042"/>
              <a:ext cx="44829" cy="29459"/>
            </a:xfrm>
            <a:custGeom>
              <a:avLst/>
              <a:gdLst>
                <a:gd name="T0" fmla="*/ 24 w 24"/>
                <a:gd name="T1" fmla="*/ 0 h 16"/>
                <a:gd name="T2" fmla="*/ 3 w 24"/>
                <a:gd name="T3" fmla="*/ 4 h 16"/>
                <a:gd name="T4" fmla="*/ 2 w 24"/>
                <a:gd name="T5" fmla="*/ 5 h 16"/>
                <a:gd name="T6" fmla="*/ 2 w 24"/>
                <a:gd name="T7" fmla="*/ 16 h 16"/>
                <a:gd name="T8" fmla="*/ 2 w 24"/>
                <a:gd name="T9" fmla="*/ 16 h 16"/>
                <a:gd name="T10" fmla="*/ 2 w 24"/>
                <a:gd name="T11" fmla="*/ 15 h 16"/>
                <a:gd name="T12" fmla="*/ 18 w 24"/>
                <a:gd name="T13" fmla="*/ 11 h 16"/>
                <a:gd name="T14" fmla="*/ 20 w 24"/>
                <a:gd name="T15" fmla="*/ 12 h 16"/>
                <a:gd name="T16" fmla="*/ 24 w 24"/>
                <a:gd name="T17" fmla="*/ 0 h 16"/>
                <a:gd name="T18" fmla="*/ 24 w 24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6">
                  <a:moveTo>
                    <a:pt x="24" y="0"/>
                  </a:moveTo>
                  <a:cubicBezTo>
                    <a:pt x="17" y="0"/>
                    <a:pt x="9" y="1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1" y="8"/>
                    <a:pt x="0" y="12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5"/>
                    <a:pt x="2" y="15"/>
                  </a:cubicBezTo>
                  <a:cubicBezTo>
                    <a:pt x="9" y="8"/>
                    <a:pt x="15" y="9"/>
                    <a:pt x="18" y="11"/>
                  </a:cubicBezTo>
                  <a:cubicBezTo>
                    <a:pt x="19" y="12"/>
                    <a:pt x="20" y="12"/>
                    <a:pt x="20" y="12"/>
                  </a:cubicBezTo>
                  <a:cubicBezTo>
                    <a:pt x="22" y="8"/>
                    <a:pt x="23" y="4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2" name="Freeform 2758"/>
            <p:cNvSpPr/>
            <p:nvPr/>
          </p:nvSpPr>
          <p:spPr bwMode="auto">
            <a:xfrm>
              <a:off x="1070397" y="1840939"/>
              <a:ext cx="33301" cy="43548"/>
            </a:xfrm>
            <a:custGeom>
              <a:avLst/>
              <a:gdLst>
                <a:gd name="T0" fmla="*/ 4 w 18"/>
                <a:gd name="T1" fmla="*/ 23 h 23"/>
                <a:gd name="T2" fmla="*/ 11 w 18"/>
                <a:gd name="T3" fmla="*/ 3 h 23"/>
                <a:gd name="T4" fmla="*/ 13 w 18"/>
                <a:gd name="T5" fmla="*/ 18 h 23"/>
                <a:gd name="T6" fmla="*/ 4 w 18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3">
                  <a:moveTo>
                    <a:pt x="4" y="23"/>
                  </a:moveTo>
                  <a:cubicBezTo>
                    <a:pt x="4" y="23"/>
                    <a:pt x="0" y="0"/>
                    <a:pt x="11" y="3"/>
                  </a:cubicBezTo>
                  <a:cubicBezTo>
                    <a:pt x="18" y="5"/>
                    <a:pt x="17" y="13"/>
                    <a:pt x="13" y="18"/>
                  </a:cubicBezTo>
                  <a:cubicBezTo>
                    <a:pt x="11" y="21"/>
                    <a:pt x="7" y="23"/>
                    <a:pt x="4" y="23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3" name="Freeform 2759"/>
            <p:cNvSpPr/>
            <p:nvPr/>
          </p:nvSpPr>
          <p:spPr bwMode="auto">
            <a:xfrm>
              <a:off x="1075520" y="1848624"/>
              <a:ext cx="26897" cy="35863"/>
            </a:xfrm>
            <a:custGeom>
              <a:avLst/>
              <a:gdLst>
                <a:gd name="T0" fmla="*/ 1 w 14"/>
                <a:gd name="T1" fmla="*/ 19 h 19"/>
                <a:gd name="T2" fmla="*/ 0 w 14"/>
                <a:gd name="T3" fmla="*/ 13 h 19"/>
                <a:gd name="T4" fmla="*/ 13 w 14"/>
                <a:gd name="T5" fmla="*/ 9 h 19"/>
                <a:gd name="T6" fmla="*/ 1 w 14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9">
                  <a:moveTo>
                    <a:pt x="1" y="19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4" y="0"/>
                    <a:pt x="13" y="9"/>
                  </a:cubicBezTo>
                  <a:cubicBezTo>
                    <a:pt x="1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4" name="Freeform 2760"/>
            <p:cNvSpPr/>
            <p:nvPr/>
          </p:nvSpPr>
          <p:spPr bwMode="auto">
            <a:xfrm>
              <a:off x="737384" y="1844781"/>
              <a:ext cx="39705" cy="48671"/>
            </a:xfrm>
            <a:custGeom>
              <a:avLst/>
              <a:gdLst>
                <a:gd name="T0" fmla="*/ 18 w 21"/>
                <a:gd name="T1" fmla="*/ 26 h 26"/>
                <a:gd name="T2" fmla="*/ 8 w 21"/>
                <a:gd name="T3" fmla="*/ 5 h 26"/>
                <a:gd name="T4" fmla="*/ 6 w 21"/>
                <a:gd name="T5" fmla="*/ 21 h 26"/>
                <a:gd name="T6" fmla="*/ 18 w 21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6">
                  <a:moveTo>
                    <a:pt x="18" y="26"/>
                  </a:moveTo>
                  <a:cubicBezTo>
                    <a:pt x="18" y="26"/>
                    <a:pt x="21" y="0"/>
                    <a:pt x="8" y="5"/>
                  </a:cubicBezTo>
                  <a:cubicBezTo>
                    <a:pt x="0" y="8"/>
                    <a:pt x="1" y="17"/>
                    <a:pt x="6" y="21"/>
                  </a:cubicBezTo>
                  <a:cubicBezTo>
                    <a:pt x="10" y="25"/>
                    <a:pt x="15" y="26"/>
                    <a:pt x="18" y="2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5" name="Freeform 2761"/>
            <p:cNvSpPr/>
            <p:nvPr/>
          </p:nvSpPr>
          <p:spPr bwMode="auto">
            <a:xfrm>
              <a:off x="737384" y="1858870"/>
              <a:ext cx="33301" cy="34582"/>
            </a:xfrm>
            <a:custGeom>
              <a:avLst/>
              <a:gdLst>
                <a:gd name="T0" fmla="*/ 18 w 18"/>
                <a:gd name="T1" fmla="*/ 18 h 19"/>
                <a:gd name="T2" fmla="*/ 18 w 18"/>
                <a:gd name="T3" fmla="*/ 12 h 19"/>
                <a:gd name="T4" fmla="*/ 3 w 18"/>
                <a:gd name="T5" fmla="*/ 10 h 19"/>
                <a:gd name="T6" fmla="*/ 18 w 18"/>
                <a:gd name="T7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9">
                  <a:moveTo>
                    <a:pt x="18" y="18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0" y="0"/>
                    <a:pt x="3" y="10"/>
                  </a:cubicBezTo>
                  <a:cubicBezTo>
                    <a:pt x="6" y="19"/>
                    <a:pt x="18" y="18"/>
                    <a:pt x="18" y="18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6" name="Freeform 2762"/>
            <p:cNvSpPr/>
            <p:nvPr/>
          </p:nvSpPr>
          <p:spPr bwMode="auto">
            <a:xfrm>
              <a:off x="920541" y="2018411"/>
              <a:ext cx="30740" cy="8966"/>
            </a:xfrm>
            <a:custGeom>
              <a:avLst/>
              <a:gdLst>
                <a:gd name="T0" fmla="*/ 16 w 16"/>
                <a:gd name="T1" fmla="*/ 3 h 5"/>
                <a:gd name="T2" fmla="*/ 8 w 16"/>
                <a:gd name="T3" fmla="*/ 5 h 5"/>
                <a:gd name="T4" fmla="*/ 0 w 16"/>
                <a:gd name="T5" fmla="*/ 3 h 5"/>
                <a:gd name="T6" fmla="*/ 8 w 16"/>
                <a:gd name="T7" fmla="*/ 0 h 5"/>
                <a:gd name="T8" fmla="*/ 16 w 1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6" y="3"/>
                  </a:moveTo>
                  <a:cubicBezTo>
                    <a:pt x="16" y="4"/>
                    <a:pt x="12" y="5"/>
                    <a:pt x="8" y="5"/>
                  </a:cubicBezTo>
                  <a:cubicBezTo>
                    <a:pt x="4" y="5"/>
                    <a:pt x="0" y="4"/>
                    <a:pt x="0" y="3"/>
                  </a:cubicBezTo>
                  <a:cubicBezTo>
                    <a:pt x="0" y="1"/>
                    <a:pt x="4" y="0"/>
                    <a:pt x="8" y="0"/>
                  </a:cubicBezTo>
                  <a:cubicBezTo>
                    <a:pt x="12" y="1"/>
                    <a:pt x="16" y="2"/>
                    <a:pt x="16" y="3"/>
                  </a:cubicBezTo>
                  <a:close/>
                </a:path>
              </a:pathLst>
            </a:cu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7" name="Freeform 2763"/>
            <p:cNvSpPr/>
            <p:nvPr/>
          </p:nvSpPr>
          <p:spPr bwMode="auto">
            <a:xfrm>
              <a:off x="1069116" y="1866555"/>
              <a:ext cx="52514" cy="46109"/>
            </a:xfrm>
            <a:custGeom>
              <a:avLst/>
              <a:gdLst>
                <a:gd name="T0" fmla="*/ 3 w 28"/>
                <a:gd name="T1" fmla="*/ 25 h 25"/>
                <a:gd name="T2" fmla="*/ 0 w 28"/>
                <a:gd name="T3" fmla="*/ 25 h 25"/>
                <a:gd name="T4" fmla="*/ 22 w 28"/>
                <a:gd name="T5" fmla="*/ 0 h 25"/>
                <a:gd name="T6" fmla="*/ 3 w 28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3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22" y="15"/>
                    <a:pt x="22" y="0"/>
                  </a:cubicBezTo>
                  <a:cubicBezTo>
                    <a:pt x="22" y="0"/>
                    <a:pt x="28" y="17"/>
                    <a:pt x="3" y="2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8" name="Freeform 2764"/>
            <p:cNvSpPr/>
            <p:nvPr/>
          </p:nvSpPr>
          <p:spPr bwMode="auto">
            <a:xfrm>
              <a:off x="741226" y="1644974"/>
              <a:ext cx="48671" cy="49952"/>
            </a:xfrm>
            <a:custGeom>
              <a:avLst/>
              <a:gdLst>
                <a:gd name="T0" fmla="*/ 0 w 26"/>
                <a:gd name="T1" fmla="*/ 1 h 27"/>
                <a:gd name="T2" fmla="*/ 3 w 26"/>
                <a:gd name="T3" fmla="*/ 9 h 27"/>
                <a:gd name="T4" fmla="*/ 7 w 26"/>
                <a:gd name="T5" fmla="*/ 17 h 27"/>
                <a:gd name="T6" fmla="*/ 23 w 26"/>
                <a:gd name="T7" fmla="*/ 27 h 27"/>
                <a:gd name="T8" fmla="*/ 26 w 26"/>
                <a:gd name="T9" fmla="*/ 27 h 27"/>
                <a:gd name="T10" fmla="*/ 23 w 26"/>
                <a:gd name="T11" fmla="*/ 25 h 27"/>
                <a:gd name="T12" fmla="*/ 19 w 26"/>
                <a:gd name="T13" fmla="*/ 23 h 27"/>
                <a:gd name="T14" fmla="*/ 11 w 26"/>
                <a:gd name="T15" fmla="*/ 16 h 27"/>
                <a:gd name="T16" fmla="*/ 5 w 26"/>
                <a:gd name="T17" fmla="*/ 9 h 27"/>
                <a:gd name="T18" fmla="*/ 2 w 26"/>
                <a:gd name="T19" fmla="*/ 2 h 27"/>
                <a:gd name="T20" fmla="*/ 1 w 26"/>
                <a:gd name="T21" fmla="*/ 0 h 27"/>
                <a:gd name="T22" fmla="*/ 0 w 26"/>
                <a:gd name="T2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7">
                  <a:moveTo>
                    <a:pt x="0" y="1"/>
                  </a:moveTo>
                  <a:cubicBezTo>
                    <a:pt x="0" y="3"/>
                    <a:pt x="2" y="7"/>
                    <a:pt x="3" y="9"/>
                  </a:cubicBezTo>
                  <a:cubicBezTo>
                    <a:pt x="4" y="12"/>
                    <a:pt x="5" y="14"/>
                    <a:pt x="7" y="17"/>
                  </a:cubicBezTo>
                  <a:cubicBezTo>
                    <a:pt x="11" y="22"/>
                    <a:pt x="17" y="25"/>
                    <a:pt x="23" y="27"/>
                  </a:cubicBezTo>
                  <a:cubicBezTo>
                    <a:pt x="24" y="27"/>
                    <a:pt x="25" y="27"/>
                    <a:pt x="26" y="27"/>
                  </a:cubicBezTo>
                  <a:cubicBezTo>
                    <a:pt x="25" y="27"/>
                    <a:pt x="24" y="26"/>
                    <a:pt x="23" y="25"/>
                  </a:cubicBezTo>
                  <a:cubicBezTo>
                    <a:pt x="21" y="25"/>
                    <a:pt x="20" y="24"/>
                    <a:pt x="19" y="23"/>
                  </a:cubicBezTo>
                  <a:cubicBezTo>
                    <a:pt x="16" y="21"/>
                    <a:pt x="13" y="19"/>
                    <a:pt x="11" y="16"/>
                  </a:cubicBezTo>
                  <a:cubicBezTo>
                    <a:pt x="9" y="14"/>
                    <a:pt x="7" y="11"/>
                    <a:pt x="5" y="9"/>
                  </a:cubicBezTo>
                  <a:cubicBezTo>
                    <a:pt x="4" y="6"/>
                    <a:pt x="3" y="4"/>
                    <a:pt x="2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9" name="Freeform 2765"/>
            <p:cNvSpPr/>
            <p:nvPr/>
          </p:nvSpPr>
          <p:spPr bwMode="auto">
            <a:xfrm>
              <a:off x="769404" y="1625762"/>
              <a:ext cx="29459" cy="40986"/>
            </a:xfrm>
            <a:custGeom>
              <a:avLst/>
              <a:gdLst>
                <a:gd name="T0" fmla="*/ 3 w 16"/>
                <a:gd name="T1" fmla="*/ 0 h 22"/>
                <a:gd name="T2" fmla="*/ 16 w 16"/>
                <a:gd name="T3" fmla="*/ 22 h 22"/>
                <a:gd name="T4" fmla="*/ 3 w 16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22">
                  <a:moveTo>
                    <a:pt x="3" y="0"/>
                  </a:moveTo>
                  <a:cubicBezTo>
                    <a:pt x="3" y="0"/>
                    <a:pt x="0" y="17"/>
                    <a:pt x="16" y="22"/>
                  </a:cubicBezTo>
                  <a:cubicBezTo>
                    <a:pt x="16" y="22"/>
                    <a:pt x="5" y="14"/>
                    <a:pt x="3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0" name="Freeform 2766"/>
            <p:cNvSpPr/>
            <p:nvPr/>
          </p:nvSpPr>
          <p:spPr bwMode="auto">
            <a:xfrm>
              <a:off x="1040938" y="1669309"/>
              <a:ext cx="48671" cy="52514"/>
            </a:xfrm>
            <a:custGeom>
              <a:avLst/>
              <a:gdLst>
                <a:gd name="T0" fmla="*/ 18 w 26"/>
                <a:gd name="T1" fmla="*/ 0 h 28"/>
                <a:gd name="T2" fmla="*/ 0 w 26"/>
                <a:gd name="T3" fmla="*/ 28 h 28"/>
                <a:gd name="T4" fmla="*/ 18 w 2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8">
                  <a:moveTo>
                    <a:pt x="18" y="0"/>
                  </a:moveTo>
                  <a:cubicBezTo>
                    <a:pt x="18" y="0"/>
                    <a:pt x="26" y="23"/>
                    <a:pt x="0" y="28"/>
                  </a:cubicBezTo>
                  <a:cubicBezTo>
                    <a:pt x="0" y="28"/>
                    <a:pt x="14" y="17"/>
                    <a:pt x="18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1" name="Freeform 2767"/>
            <p:cNvSpPr/>
            <p:nvPr/>
          </p:nvSpPr>
          <p:spPr bwMode="auto">
            <a:xfrm>
              <a:off x="902609" y="1593741"/>
              <a:ext cx="147294" cy="42267"/>
            </a:xfrm>
            <a:custGeom>
              <a:avLst/>
              <a:gdLst>
                <a:gd name="T0" fmla="*/ 79 w 79"/>
                <a:gd name="T1" fmla="*/ 18 h 22"/>
                <a:gd name="T2" fmla="*/ 43 w 79"/>
                <a:gd name="T3" fmla="*/ 7 h 22"/>
                <a:gd name="T4" fmla="*/ 10 w 79"/>
                <a:gd name="T5" fmla="*/ 21 h 22"/>
                <a:gd name="T6" fmla="*/ 54 w 79"/>
                <a:gd name="T7" fmla="*/ 17 h 22"/>
                <a:gd name="T8" fmla="*/ 79 w 79"/>
                <a:gd name="T9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22">
                  <a:moveTo>
                    <a:pt x="79" y="18"/>
                  </a:moveTo>
                  <a:cubicBezTo>
                    <a:pt x="79" y="18"/>
                    <a:pt x="67" y="0"/>
                    <a:pt x="43" y="7"/>
                  </a:cubicBezTo>
                  <a:cubicBezTo>
                    <a:pt x="20" y="15"/>
                    <a:pt x="20" y="21"/>
                    <a:pt x="10" y="21"/>
                  </a:cubicBezTo>
                  <a:cubicBezTo>
                    <a:pt x="0" y="21"/>
                    <a:pt x="35" y="22"/>
                    <a:pt x="54" y="17"/>
                  </a:cubicBezTo>
                  <a:cubicBezTo>
                    <a:pt x="72" y="12"/>
                    <a:pt x="75" y="22"/>
                    <a:pt x="79" y="18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2" name="Freeform 2768"/>
            <p:cNvSpPr/>
            <p:nvPr/>
          </p:nvSpPr>
          <p:spPr bwMode="auto">
            <a:xfrm>
              <a:off x="1066554" y="1688522"/>
              <a:ext cx="56356" cy="79411"/>
            </a:xfrm>
            <a:custGeom>
              <a:avLst/>
              <a:gdLst>
                <a:gd name="T0" fmla="*/ 0 w 30"/>
                <a:gd name="T1" fmla="*/ 25 h 43"/>
                <a:gd name="T2" fmla="*/ 18 w 30"/>
                <a:gd name="T3" fmla="*/ 0 h 43"/>
                <a:gd name="T4" fmla="*/ 27 w 30"/>
                <a:gd name="T5" fmla="*/ 17 h 43"/>
                <a:gd name="T6" fmla="*/ 0 w 30"/>
                <a:gd name="T7" fmla="*/ 43 h 43"/>
                <a:gd name="T8" fmla="*/ 0 w 30"/>
                <a:gd name="T9" fmla="*/ 2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3">
                  <a:moveTo>
                    <a:pt x="0" y="25"/>
                  </a:moveTo>
                  <a:cubicBezTo>
                    <a:pt x="0" y="25"/>
                    <a:pt x="20" y="15"/>
                    <a:pt x="18" y="0"/>
                  </a:cubicBezTo>
                  <a:cubicBezTo>
                    <a:pt x="18" y="0"/>
                    <a:pt x="30" y="3"/>
                    <a:pt x="27" y="17"/>
                  </a:cubicBezTo>
                  <a:cubicBezTo>
                    <a:pt x="24" y="31"/>
                    <a:pt x="0" y="43"/>
                    <a:pt x="0" y="43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3" name="Freeform 2769"/>
            <p:cNvSpPr/>
            <p:nvPr/>
          </p:nvSpPr>
          <p:spPr bwMode="auto">
            <a:xfrm>
              <a:off x="810391" y="1908822"/>
              <a:ext cx="11527" cy="6404"/>
            </a:xfrm>
            <a:custGeom>
              <a:avLst/>
              <a:gdLst>
                <a:gd name="T0" fmla="*/ 6 w 6"/>
                <a:gd name="T1" fmla="*/ 2 h 3"/>
                <a:gd name="T2" fmla="*/ 5 w 6"/>
                <a:gd name="T3" fmla="*/ 3 h 3"/>
                <a:gd name="T4" fmla="*/ 1 w 6"/>
                <a:gd name="T5" fmla="*/ 3 h 3"/>
                <a:gd name="T6" fmla="*/ 0 w 6"/>
                <a:gd name="T7" fmla="*/ 2 h 3"/>
                <a:gd name="T8" fmla="*/ 0 w 6"/>
                <a:gd name="T9" fmla="*/ 2 h 3"/>
                <a:gd name="T10" fmla="*/ 1 w 6"/>
                <a:gd name="T11" fmla="*/ 0 h 3"/>
                <a:gd name="T12" fmla="*/ 5 w 6"/>
                <a:gd name="T13" fmla="*/ 1 h 3"/>
                <a:gd name="T14" fmla="*/ 6 w 6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6" y="2"/>
                  </a:moveTo>
                  <a:cubicBezTo>
                    <a:pt x="6" y="3"/>
                    <a:pt x="6" y="3"/>
                    <a:pt x="5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4" name="Freeform 2770"/>
            <p:cNvSpPr/>
            <p:nvPr/>
          </p:nvSpPr>
          <p:spPr bwMode="auto">
            <a:xfrm>
              <a:off x="1021725" y="1908822"/>
              <a:ext cx="11527" cy="6404"/>
            </a:xfrm>
            <a:custGeom>
              <a:avLst/>
              <a:gdLst>
                <a:gd name="T0" fmla="*/ 6 w 6"/>
                <a:gd name="T1" fmla="*/ 2 h 3"/>
                <a:gd name="T2" fmla="*/ 5 w 6"/>
                <a:gd name="T3" fmla="*/ 3 h 3"/>
                <a:gd name="T4" fmla="*/ 1 w 6"/>
                <a:gd name="T5" fmla="*/ 2 h 3"/>
                <a:gd name="T6" fmla="*/ 0 w 6"/>
                <a:gd name="T7" fmla="*/ 1 h 3"/>
                <a:gd name="T8" fmla="*/ 0 w 6"/>
                <a:gd name="T9" fmla="*/ 1 h 3"/>
                <a:gd name="T10" fmla="*/ 1 w 6"/>
                <a:gd name="T11" fmla="*/ 0 h 3"/>
                <a:gd name="T12" fmla="*/ 5 w 6"/>
                <a:gd name="T13" fmla="*/ 1 h 3"/>
                <a:gd name="T14" fmla="*/ 6 w 6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6" y="2"/>
                  </a:moveTo>
                  <a:cubicBezTo>
                    <a:pt x="6" y="2"/>
                    <a:pt x="5" y="3"/>
                    <a:pt x="5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5" name="Freeform 2771"/>
            <p:cNvSpPr/>
            <p:nvPr/>
          </p:nvSpPr>
          <p:spPr bwMode="auto">
            <a:xfrm>
              <a:off x="871870" y="1838377"/>
              <a:ext cx="108869" cy="122959"/>
            </a:xfrm>
            <a:custGeom>
              <a:avLst/>
              <a:gdLst>
                <a:gd name="T0" fmla="*/ 44 w 58"/>
                <a:gd name="T1" fmla="*/ 7 h 66"/>
                <a:gd name="T2" fmla="*/ 43 w 58"/>
                <a:gd name="T3" fmla="*/ 53 h 66"/>
                <a:gd name="T4" fmla="*/ 5 w 58"/>
                <a:gd name="T5" fmla="*/ 49 h 66"/>
                <a:gd name="T6" fmla="*/ 16 w 58"/>
                <a:gd name="T7" fmla="*/ 6 h 66"/>
                <a:gd name="T8" fmla="*/ 29 w 58"/>
                <a:gd name="T9" fmla="*/ 0 h 66"/>
                <a:gd name="T10" fmla="*/ 44 w 58"/>
                <a:gd name="T11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66">
                  <a:moveTo>
                    <a:pt x="44" y="7"/>
                  </a:moveTo>
                  <a:cubicBezTo>
                    <a:pt x="44" y="7"/>
                    <a:pt x="58" y="41"/>
                    <a:pt x="43" y="53"/>
                  </a:cubicBezTo>
                  <a:cubicBezTo>
                    <a:pt x="28" y="66"/>
                    <a:pt x="9" y="58"/>
                    <a:pt x="5" y="49"/>
                  </a:cubicBezTo>
                  <a:cubicBezTo>
                    <a:pt x="0" y="33"/>
                    <a:pt x="14" y="28"/>
                    <a:pt x="16" y="6"/>
                  </a:cubicBezTo>
                  <a:cubicBezTo>
                    <a:pt x="16" y="6"/>
                    <a:pt x="20" y="0"/>
                    <a:pt x="29" y="0"/>
                  </a:cubicBezTo>
                  <a:cubicBezTo>
                    <a:pt x="38" y="0"/>
                    <a:pt x="44" y="7"/>
                    <a:pt x="44" y="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6" name="Freeform 2772"/>
            <p:cNvSpPr/>
            <p:nvPr/>
          </p:nvSpPr>
          <p:spPr bwMode="auto">
            <a:xfrm>
              <a:off x="878274" y="1835816"/>
              <a:ext cx="97342" cy="108870"/>
            </a:xfrm>
            <a:custGeom>
              <a:avLst/>
              <a:gdLst>
                <a:gd name="T0" fmla="*/ 39 w 52"/>
                <a:gd name="T1" fmla="*/ 7 h 58"/>
                <a:gd name="T2" fmla="*/ 39 w 52"/>
                <a:gd name="T3" fmla="*/ 47 h 58"/>
                <a:gd name="T4" fmla="*/ 5 w 52"/>
                <a:gd name="T5" fmla="*/ 43 h 58"/>
                <a:gd name="T6" fmla="*/ 15 w 52"/>
                <a:gd name="T7" fmla="*/ 5 h 58"/>
                <a:gd name="T8" fmla="*/ 26 w 52"/>
                <a:gd name="T9" fmla="*/ 0 h 58"/>
                <a:gd name="T10" fmla="*/ 39 w 52"/>
                <a:gd name="T11" fmla="*/ 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58">
                  <a:moveTo>
                    <a:pt x="39" y="7"/>
                  </a:moveTo>
                  <a:cubicBezTo>
                    <a:pt x="39" y="7"/>
                    <a:pt x="52" y="35"/>
                    <a:pt x="39" y="47"/>
                  </a:cubicBezTo>
                  <a:cubicBezTo>
                    <a:pt x="26" y="58"/>
                    <a:pt x="8" y="51"/>
                    <a:pt x="5" y="43"/>
                  </a:cubicBezTo>
                  <a:cubicBezTo>
                    <a:pt x="0" y="28"/>
                    <a:pt x="12" y="25"/>
                    <a:pt x="15" y="5"/>
                  </a:cubicBezTo>
                  <a:cubicBezTo>
                    <a:pt x="15" y="5"/>
                    <a:pt x="19" y="1"/>
                    <a:pt x="26" y="0"/>
                  </a:cubicBezTo>
                  <a:cubicBezTo>
                    <a:pt x="34" y="0"/>
                    <a:pt x="39" y="7"/>
                    <a:pt x="39" y="7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7" name="Freeform 2773"/>
            <p:cNvSpPr/>
            <p:nvPr/>
          </p:nvSpPr>
          <p:spPr bwMode="auto">
            <a:xfrm>
              <a:off x="903890" y="1908822"/>
              <a:ext cx="19212" cy="7685"/>
            </a:xfrm>
            <a:custGeom>
              <a:avLst/>
              <a:gdLst>
                <a:gd name="T0" fmla="*/ 0 w 10"/>
                <a:gd name="T1" fmla="*/ 2 h 4"/>
                <a:gd name="T2" fmla="*/ 5 w 10"/>
                <a:gd name="T3" fmla="*/ 4 h 4"/>
                <a:gd name="T4" fmla="*/ 10 w 10"/>
                <a:gd name="T5" fmla="*/ 2 h 4"/>
                <a:gd name="T6" fmla="*/ 5 w 10"/>
                <a:gd name="T7" fmla="*/ 0 h 4"/>
                <a:gd name="T8" fmla="*/ 0 w 10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0" y="2"/>
                  </a:moveTo>
                  <a:cubicBezTo>
                    <a:pt x="0" y="3"/>
                    <a:pt x="3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8" y="0"/>
                    <a:pt x="5" y="0"/>
                  </a:cubicBezTo>
                  <a:cubicBezTo>
                    <a:pt x="2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8" name="Freeform 2774"/>
            <p:cNvSpPr/>
            <p:nvPr/>
          </p:nvSpPr>
          <p:spPr bwMode="auto">
            <a:xfrm>
              <a:off x="818075" y="1785864"/>
              <a:ext cx="40986" cy="40986"/>
            </a:xfrm>
            <a:custGeom>
              <a:avLst/>
              <a:gdLst>
                <a:gd name="T0" fmla="*/ 22 w 22"/>
                <a:gd name="T1" fmla="*/ 9 h 22"/>
                <a:gd name="T2" fmla="*/ 11 w 22"/>
                <a:gd name="T3" fmla="*/ 1 h 22"/>
                <a:gd name="T4" fmla="*/ 1 w 22"/>
                <a:gd name="T5" fmla="*/ 13 h 22"/>
                <a:gd name="T6" fmla="*/ 1 w 22"/>
                <a:gd name="T7" fmla="*/ 22 h 22"/>
                <a:gd name="T8" fmla="*/ 22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2" y="9"/>
                  </a:moveTo>
                  <a:cubicBezTo>
                    <a:pt x="22" y="9"/>
                    <a:pt x="18" y="0"/>
                    <a:pt x="11" y="1"/>
                  </a:cubicBezTo>
                  <a:cubicBezTo>
                    <a:pt x="4" y="2"/>
                    <a:pt x="1" y="13"/>
                    <a:pt x="1" y="13"/>
                  </a:cubicBezTo>
                  <a:cubicBezTo>
                    <a:pt x="0" y="16"/>
                    <a:pt x="0" y="19"/>
                    <a:pt x="1" y="22"/>
                  </a:cubicBezTo>
                  <a:cubicBezTo>
                    <a:pt x="1" y="22"/>
                    <a:pt x="10" y="8"/>
                    <a:pt x="22" y="9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9" name="Freeform 2775"/>
            <p:cNvSpPr/>
            <p:nvPr/>
          </p:nvSpPr>
          <p:spPr bwMode="auto">
            <a:xfrm>
              <a:off x="997390" y="1794830"/>
              <a:ext cx="39705" cy="40986"/>
            </a:xfrm>
            <a:custGeom>
              <a:avLst/>
              <a:gdLst>
                <a:gd name="T0" fmla="*/ 6 w 21"/>
                <a:gd name="T1" fmla="*/ 0 h 22"/>
                <a:gd name="T2" fmla="*/ 0 w 21"/>
                <a:gd name="T3" fmla="*/ 11 h 22"/>
                <a:gd name="T4" fmla="*/ 16 w 21"/>
                <a:gd name="T5" fmla="*/ 22 h 22"/>
                <a:gd name="T6" fmla="*/ 20 w 21"/>
                <a:gd name="T7" fmla="*/ 15 h 22"/>
                <a:gd name="T8" fmla="*/ 6 w 21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6" y="0"/>
                  </a:moveTo>
                  <a:cubicBezTo>
                    <a:pt x="6" y="0"/>
                    <a:pt x="0" y="6"/>
                    <a:pt x="0" y="11"/>
                  </a:cubicBezTo>
                  <a:cubicBezTo>
                    <a:pt x="0" y="11"/>
                    <a:pt x="10" y="10"/>
                    <a:pt x="16" y="22"/>
                  </a:cubicBezTo>
                  <a:cubicBezTo>
                    <a:pt x="16" y="22"/>
                    <a:pt x="21" y="19"/>
                    <a:pt x="20" y="15"/>
                  </a:cubicBezTo>
                  <a:cubicBezTo>
                    <a:pt x="19" y="11"/>
                    <a:pt x="15" y="0"/>
                    <a:pt x="6" y="0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0" name="Freeform 2776"/>
            <p:cNvSpPr/>
            <p:nvPr/>
          </p:nvSpPr>
          <p:spPr bwMode="auto">
            <a:xfrm>
              <a:off x="833445" y="1823008"/>
              <a:ext cx="42267" cy="40986"/>
            </a:xfrm>
            <a:custGeom>
              <a:avLst/>
              <a:gdLst>
                <a:gd name="T0" fmla="*/ 22 w 23"/>
                <a:gd name="T1" fmla="*/ 12 h 22"/>
                <a:gd name="T2" fmla="*/ 11 w 23"/>
                <a:gd name="T3" fmla="*/ 22 h 22"/>
                <a:gd name="T4" fmla="*/ 0 w 23"/>
                <a:gd name="T5" fmla="*/ 10 h 22"/>
                <a:gd name="T6" fmla="*/ 12 w 23"/>
                <a:gd name="T7" fmla="*/ 0 h 22"/>
                <a:gd name="T8" fmla="*/ 22 w 23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22" y="12"/>
                  </a:moveTo>
                  <a:cubicBezTo>
                    <a:pt x="22" y="18"/>
                    <a:pt x="17" y="22"/>
                    <a:pt x="11" y="22"/>
                  </a:cubicBezTo>
                  <a:cubicBezTo>
                    <a:pt x="5" y="22"/>
                    <a:pt x="0" y="16"/>
                    <a:pt x="0" y="10"/>
                  </a:cubicBezTo>
                  <a:cubicBezTo>
                    <a:pt x="1" y="4"/>
                    <a:pt x="6" y="0"/>
                    <a:pt x="12" y="0"/>
                  </a:cubicBezTo>
                  <a:cubicBezTo>
                    <a:pt x="18" y="0"/>
                    <a:pt x="23" y="5"/>
                    <a:pt x="22" y="12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1" name="Freeform 2777"/>
            <p:cNvSpPr/>
            <p:nvPr/>
          </p:nvSpPr>
          <p:spPr bwMode="auto">
            <a:xfrm>
              <a:off x="846253" y="1824288"/>
              <a:ext cx="21774" cy="19212"/>
            </a:xfrm>
            <a:custGeom>
              <a:avLst/>
              <a:gdLst>
                <a:gd name="T0" fmla="*/ 11 w 12"/>
                <a:gd name="T1" fmla="*/ 7 h 10"/>
                <a:gd name="T2" fmla="*/ 4 w 12"/>
                <a:gd name="T3" fmla="*/ 9 h 10"/>
                <a:gd name="T4" fmla="*/ 1 w 12"/>
                <a:gd name="T5" fmla="*/ 3 h 10"/>
                <a:gd name="T6" fmla="*/ 7 w 12"/>
                <a:gd name="T7" fmla="*/ 1 h 10"/>
                <a:gd name="T8" fmla="*/ 11 w 12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1" y="7"/>
                  </a:moveTo>
                  <a:cubicBezTo>
                    <a:pt x="10" y="9"/>
                    <a:pt x="7" y="10"/>
                    <a:pt x="4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10" y="2"/>
                    <a:pt x="12" y="5"/>
                    <a:pt x="11" y="7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2" name="Freeform 2778"/>
            <p:cNvSpPr/>
            <p:nvPr/>
          </p:nvSpPr>
          <p:spPr bwMode="auto">
            <a:xfrm>
              <a:off x="979459" y="1824288"/>
              <a:ext cx="42267" cy="43548"/>
            </a:xfrm>
            <a:custGeom>
              <a:avLst/>
              <a:gdLst>
                <a:gd name="T0" fmla="*/ 23 w 23"/>
                <a:gd name="T1" fmla="*/ 12 h 23"/>
                <a:gd name="T2" fmla="*/ 11 w 23"/>
                <a:gd name="T3" fmla="*/ 22 h 23"/>
                <a:gd name="T4" fmla="*/ 1 w 23"/>
                <a:gd name="T5" fmla="*/ 11 h 23"/>
                <a:gd name="T6" fmla="*/ 12 w 23"/>
                <a:gd name="T7" fmla="*/ 0 h 23"/>
                <a:gd name="T8" fmla="*/ 23 w 23"/>
                <a:gd name="T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3" y="12"/>
                  </a:moveTo>
                  <a:cubicBezTo>
                    <a:pt x="22" y="18"/>
                    <a:pt x="17" y="23"/>
                    <a:pt x="11" y="22"/>
                  </a:cubicBezTo>
                  <a:cubicBezTo>
                    <a:pt x="5" y="22"/>
                    <a:pt x="0" y="17"/>
                    <a:pt x="1" y="11"/>
                  </a:cubicBezTo>
                  <a:cubicBezTo>
                    <a:pt x="1" y="5"/>
                    <a:pt x="6" y="0"/>
                    <a:pt x="12" y="0"/>
                  </a:cubicBezTo>
                  <a:cubicBezTo>
                    <a:pt x="18" y="1"/>
                    <a:pt x="23" y="6"/>
                    <a:pt x="23" y="12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3" name="Freeform 2779"/>
            <p:cNvSpPr/>
            <p:nvPr/>
          </p:nvSpPr>
          <p:spPr bwMode="auto">
            <a:xfrm>
              <a:off x="992267" y="1828131"/>
              <a:ext cx="21774" cy="16651"/>
            </a:xfrm>
            <a:custGeom>
              <a:avLst/>
              <a:gdLst>
                <a:gd name="T0" fmla="*/ 11 w 12"/>
                <a:gd name="T1" fmla="*/ 7 h 9"/>
                <a:gd name="T2" fmla="*/ 5 w 12"/>
                <a:gd name="T3" fmla="*/ 8 h 9"/>
                <a:gd name="T4" fmla="*/ 1 w 12"/>
                <a:gd name="T5" fmla="*/ 2 h 9"/>
                <a:gd name="T6" fmla="*/ 8 w 12"/>
                <a:gd name="T7" fmla="*/ 1 h 9"/>
                <a:gd name="T8" fmla="*/ 11 w 12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11" y="7"/>
                  </a:moveTo>
                  <a:cubicBezTo>
                    <a:pt x="10" y="9"/>
                    <a:pt x="7" y="9"/>
                    <a:pt x="5" y="8"/>
                  </a:cubicBezTo>
                  <a:cubicBezTo>
                    <a:pt x="2" y="7"/>
                    <a:pt x="0" y="4"/>
                    <a:pt x="1" y="2"/>
                  </a:cubicBezTo>
                  <a:cubicBezTo>
                    <a:pt x="2" y="0"/>
                    <a:pt x="5" y="0"/>
                    <a:pt x="8" y="1"/>
                  </a:cubicBezTo>
                  <a:cubicBezTo>
                    <a:pt x="11" y="2"/>
                    <a:pt x="12" y="5"/>
                    <a:pt x="11" y="7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4" name="Freeform 2780"/>
            <p:cNvSpPr/>
            <p:nvPr/>
          </p:nvSpPr>
          <p:spPr bwMode="auto">
            <a:xfrm>
              <a:off x="870589" y="1948528"/>
              <a:ext cx="133205" cy="60198"/>
            </a:xfrm>
            <a:custGeom>
              <a:avLst/>
              <a:gdLst>
                <a:gd name="T0" fmla="*/ 0 w 71"/>
                <a:gd name="T1" fmla="*/ 6 h 32"/>
                <a:gd name="T2" fmla="*/ 34 w 71"/>
                <a:gd name="T3" fmla="*/ 6 h 32"/>
                <a:gd name="T4" fmla="*/ 66 w 71"/>
                <a:gd name="T5" fmla="*/ 0 h 32"/>
                <a:gd name="T6" fmla="*/ 38 w 71"/>
                <a:gd name="T7" fmla="*/ 28 h 32"/>
                <a:gd name="T8" fmla="*/ 0 w 71"/>
                <a:gd name="T9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2">
                  <a:moveTo>
                    <a:pt x="0" y="6"/>
                  </a:moveTo>
                  <a:cubicBezTo>
                    <a:pt x="0" y="6"/>
                    <a:pt x="15" y="8"/>
                    <a:pt x="34" y="6"/>
                  </a:cubicBezTo>
                  <a:cubicBezTo>
                    <a:pt x="52" y="5"/>
                    <a:pt x="66" y="0"/>
                    <a:pt x="66" y="0"/>
                  </a:cubicBezTo>
                  <a:cubicBezTo>
                    <a:pt x="66" y="0"/>
                    <a:pt x="71" y="25"/>
                    <a:pt x="38" y="28"/>
                  </a:cubicBezTo>
                  <a:cubicBezTo>
                    <a:pt x="4" y="32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3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5" name="Freeform 2781"/>
            <p:cNvSpPr/>
            <p:nvPr/>
          </p:nvSpPr>
          <p:spPr bwMode="auto">
            <a:xfrm>
              <a:off x="888520" y="1972863"/>
              <a:ext cx="92219" cy="32020"/>
            </a:xfrm>
            <a:custGeom>
              <a:avLst/>
              <a:gdLst>
                <a:gd name="T0" fmla="*/ 28 w 49"/>
                <a:gd name="T1" fmla="*/ 15 h 17"/>
                <a:gd name="T2" fmla="*/ 49 w 49"/>
                <a:gd name="T3" fmla="*/ 7 h 17"/>
                <a:gd name="T4" fmla="*/ 26 w 49"/>
                <a:gd name="T5" fmla="*/ 0 h 17"/>
                <a:gd name="T6" fmla="*/ 0 w 49"/>
                <a:gd name="T7" fmla="*/ 9 h 17"/>
                <a:gd name="T8" fmla="*/ 28 w 49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7">
                  <a:moveTo>
                    <a:pt x="28" y="15"/>
                  </a:moveTo>
                  <a:cubicBezTo>
                    <a:pt x="38" y="14"/>
                    <a:pt x="45" y="11"/>
                    <a:pt x="49" y="7"/>
                  </a:cubicBezTo>
                  <a:cubicBezTo>
                    <a:pt x="44" y="3"/>
                    <a:pt x="35" y="0"/>
                    <a:pt x="26" y="0"/>
                  </a:cubicBezTo>
                  <a:cubicBezTo>
                    <a:pt x="15" y="0"/>
                    <a:pt x="5" y="4"/>
                    <a:pt x="0" y="9"/>
                  </a:cubicBezTo>
                  <a:cubicBezTo>
                    <a:pt x="6" y="14"/>
                    <a:pt x="14" y="17"/>
                    <a:pt x="28" y="15"/>
                  </a:cubicBezTo>
                  <a:close/>
                </a:path>
              </a:pathLst>
            </a:custGeom>
            <a:solidFill>
              <a:srgbClr val="C6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223591" y="1490133"/>
            <a:ext cx="6597028" cy="4224308"/>
            <a:chOff x="3915568" y="3931709"/>
            <a:chExt cx="4360863" cy="2792413"/>
          </a:xfrm>
        </p:grpSpPr>
        <p:sp>
          <p:nvSpPr>
            <p:cNvPr id="8" name="Freeform 67"/>
            <p:cNvSpPr/>
            <p:nvPr/>
          </p:nvSpPr>
          <p:spPr bwMode="auto">
            <a:xfrm>
              <a:off x="6185693" y="4493684"/>
              <a:ext cx="1390650" cy="2230438"/>
            </a:xfrm>
            <a:custGeom>
              <a:avLst/>
              <a:gdLst>
                <a:gd name="T0" fmla="*/ 0 w 876"/>
                <a:gd name="T1" fmla="*/ 1405 h 1405"/>
                <a:gd name="T2" fmla="*/ 876 w 876"/>
                <a:gd name="T3" fmla="*/ 0 h 1405"/>
                <a:gd name="T4" fmla="*/ 876 w 876"/>
                <a:gd name="T5" fmla="*/ 1276 h 1405"/>
                <a:gd name="T6" fmla="*/ 0 w 876"/>
                <a:gd name="T7" fmla="*/ 1405 h 1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6" h="1405">
                  <a:moveTo>
                    <a:pt x="0" y="1405"/>
                  </a:moveTo>
                  <a:lnTo>
                    <a:pt x="876" y="0"/>
                  </a:lnTo>
                  <a:lnTo>
                    <a:pt x="876" y="1276"/>
                  </a:lnTo>
                  <a:lnTo>
                    <a:pt x="0" y="1405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" name="Freeform 68"/>
            <p:cNvSpPr/>
            <p:nvPr/>
          </p:nvSpPr>
          <p:spPr bwMode="auto">
            <a:xfrm>
              <a:off x="4788693" y="4339696"/>
              <a:ext cx="2787650" cy="2179638"/>
            </a:xfrm>
            <a:custGeom>
              <a:avLst/>
              <a:gdLst>
                <a:gd name="T0" fmla="*/ 0 w 1756"/>
                <a:gd name="T1" fmla="*/ 1287 h 1373"/>
                <a:gd name="T2" fmla="*/ 0 w 1756"/>
                <a:gd name="T3" fmla="*/ 0 h 1373"/>
                <a:gd name="T4" fmla="*/ 1756 w 1756"/>
                <a:gd name="T5" fmla="*/ 97 h 1373"/>
                <a:gd name="T6" fmla="*/ 1756 w 1756"/>
                <a:gd name="T7" fmla="*/ 1373 h 1373"/>
                <a:gd name="T8" fmla="*/ 0 w 1756"/>
                <a:gd name="T9" fmla="*/ 1287 h 1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6" h="1373">
                  <a:moveTo>
                    <a:pt x="0" y="1287"/>
                  </a:moveTo>
                  <a:lnTo>
                    <a:pt x="0" y="0"/>
                  </a:lnTo>
                  <a:lnTo>
                    <a:pt x="1756" y="97"/>
                  </a:lnTo>
                  <a:lnTo>
                    <a:pt x="1756" y="1373"/>
                  </a:lnTo>
                  <a:lnTo>
                    <a:pt x="0" y="1287"/>
                  </a:lnTo>
                  <a:close/>
                </a:path>
              </a:pathLst>
            </a:custGeom>
            <a:solidFill>
              <a:srgbClr val="145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" name="Freeform 69"/>
            <p:cNvSpPr/>
            <p:nvPr/>
          </p:nvSpPr>
          <p:spPr bwMode="auto">
            <a:xfrm>
              <a:off x="4788693" y="4050771"/>
              <a:ext cx="3487738" cy="2332038"/>
            </a:xfrm>
            <a:custGeom>
              <a:avLst/>
              <a:gdLst>
                <a:gd name="T0" fmla="*/ 0 w 2197"/>
                <a:gd name="T1" fmla="*/ 1469 h 1469"/>
                <a:gd name="T2" fmla="*/ 0 w 2197"/>
                <a:gd name="T3" fmla="*/ 182 h 1469"/>
                <a:gd name="T4" fmla="*/ 2197 w 2197"/>
                <a:gd name="T5" fmla="*/ 0 h 1469"/>
                <a:gd name="T6" fmla="*/ 2197 w 2197"/>
                <a:gd name="T7" fmla="*/ 1266 h 1469"/>
                <a:gd name="T8" fmla="*/ 0 w 2197"/>
                <a:gd name="T9" fmla="*/ 1469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7" h="1469">
                  <a:moveTo>
                    <a:pt x="0" y="1469"/>
                  </a:moveTo>
                  <a:lnTo>
                    <a:pt x="0" y="182"/>
                  </a:lnTo>
                  <a:lnTo>
                    <a:pt x="2197" y="0"/>
                  </a:lnTo>
                  <a:lnTo>
                    <a:pt x="2197" y="1266"/>
                  </a:lnTo>
                  <a:lnTo>
                    <a:pt x="0" y="1469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" name="Freeform 70"/>
            <p:cNvSpPr/>
            <p:nvPr/>
          </p:nvSpPr>
          <p:spPr bwMode="auto">
            <a:xfrm>
              <a:off x="3915568" y="3931709"/>
              <a:ext cx="4360863" cy="2128838"/>
            </a:xfrm>
            <a:custGeom>
              <a:avLst/>
              <a:gdLst>
                <a:gd name="T0" fmla="*/ 43 w 2747"/>
                <a:gd name="T1" fmla="*/ 1298 h 1341"/>
                <a:gd name="T2" fmla="*/ 0 w 2747"/>
                <a:gd name="T3" fmla="*/ 0 h 1341"/>
                <a:gd name="T4" fmla="*/ 2747 w 2747"/>
                <a:gd name="T5" fmla="*/ 75 h 1341"/>
                <a:gd name="T6" fmla="*/ 2747 w 2747"/>
                <a:gd name="T7" fmla="*/ 1341 h 1341"/>
                <a:gd name="T8" fmla="*/ 43 w 2747"/>
                <a:gd name="T9" fmla="*/ 1298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7" h="1341">
                  <a:moveTo>
                    <a:pt x="43" y="1298"/>
                  </a:moveTo>
                  <a:lnTo>
                    <a:pt x="0" y="0"/>
                  </a:lnTo>
                  <a:lnTo>
                    <a:pt x="2747" y="75"/>
                  </a:lnTo>
                  <a:lnTo>
                    <a:pt x="2747" y="1341"/>
                  </a:lnTo>
                  <a:lnTo>
                    <a:pt x="43" y="1298"/>
                  </a:lnTo>
                  <a:close/>
                </a:path>
              </a:pathLst>
            </a:custGeom>
            <a:solidFill>
              <a:srgbClr val="145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807585" y="2381885"/>
            <a:ext cx="57308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企业发展</a:t>
            </a:r>
            <a:endParaRPr lang="zh-CN" altLang="en-US" sz="8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321945" y="1148080"/>
            <a:ext cx="3648710" cy="4391660"/>
            <a:chOff x="293858" y="421751"/>
            <a:chExt cx="5496121" cy="3715274"/>
          </a:xfrm>
        </p:grpSpPr>
        <p:sp>
          <p:nvSpPr>
            <p:cNvPr id="5" name="Freeform 25"/>
            <p:cNvSpPr/>
            <p:nvPr/>
          </p:nvSpPr>
          <p:spPr bwMode="auto">
            <a:xfrm>
              <a:off x="623888" y="1546225"/>
              <a:ext cx="2808288" cy="2590800"/>
            </a:xfrm>
            <a:custGeom>
              <a:avLst/>
              <a:gdLst>
                <a:gd name="T0" fmla="*/ 1592 w 1769"/>
                <a:gd name="T1" fmla="*/ 0 h 1632"/>
                <a:gd name="T2" fmla="*/ 0 w 1769"/>
                <a:gd name="T3" fmla="*/ 1177 h 1632"/>
                <a:gd name="T4" fmla="*/ 380 w 1769"/>
                <a:gd name="T5" fmla="*/ 1632 h 1632"/>
                <a:gd name="T6" fmla="*/ 1769 w 1769"/>
                <a:gd name="T7" fmla="*/ 245 h 1632"/>
                <a:gd name="T8" fmla="*/ 1592 w 1769"/>
                <a:gd name="T9" fmla="*/ 0 h 1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9" h="1632">
                  <a:moveTo>
                    <a:pt x="1592" y="0"/>
                  </a:moveTo>
                  <a:lnTo>
                    <a:pt x="0" y="1177"/>
                  </a:lnTo>
                  <a:lnTo>
                    <a:pt x="380" y="1632"/>
                  </a:lnTo>
                  <a:lnTo>
                    <a:pt x="1769" y="245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rgbClr val="94C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23" name="Group 100"/>
            <p:cNvGrpSpPr>
              <a:grpSpLocks noChangeAspect="1"/>
            </p:cNvGrpSpPr>
            <p:nvPr/>
          </p:nvGrpSpPr>
          <p:grpSpPr bwMode="auto">
            <a:xfrm>
              <a:off x="372048" y="421751"/>
              <a:ext cx="4184978" cy="3599230"/>
              <a:chOff x="3137" y="1475"/>
              <a:chExt cx="3951" cy="3398"/>
            </a:xfrm>
          </p:grpSpPr>
          <p:sp>
            <p:nvSpPr>
              <p:cNvPr id="24" name="Freeform 101"/>
              <p:cNvSpPr/>
              <p:nvPr/>
            </p:nvSpPr>
            <p:spPr bwMode="auto">
              <a:xfrm>
                <a:off x="3137" y="3396"/>
                <a:ext cx="1546" cy="1174"/>
              </a:xfrm>
              <a:custGeom>
                <a:avLst/>
                <a:gdLst>
                  <a:gd name="T0" fmla="*/ 0 w 653"/>
                  <a:gd name="T1" fmla="*/ 496 h 496"/>
                  <a:gd name="T2" fmla="*/ 647 w 653"/>
                  <a:gd name="T3" fmla="*/ 8 h 496"/>
                  <a:gd name="T4" fmla="*/ 0 w 653"/>
                  <a:gd name="T5" fmla="*/ 496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3" h="496">
                    <a:moveTo>
                      <a:pt x="0" y="496"/>
                    </a:moveTo>
                    <a:cubicBezTo>
                      <a:pt x="0" y="496"/>
                      <a:pt x="653" y="0"/>
                      <a:pt x="647" y="8"/>
                    </a:cubicBezTo>
                    <a:cubicBezTo>
                      <a:pt x="620" y="47"/>
                      <a:pt x="0" y="496"/>
                      <a:pt x="0" y="4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" name="Freeform 102"/>
              <p:cNvSpPr/>
              <p:nvPr/>
            </p:nvSpPr>
            <p:spPr bwMode="auto">
              <a:xfrm>
                <a:off x="3379" y="3737"/>
                <a:ext cx="1131" cy="1082"/>
              </a:xfrm>
              <a:custGeom>
                <a:avLst/>
                <a:gdLst>
                  <a:gd name="T0" fmla="*/ 0 w 478"/>
                  <a:gd name="T1" fmla="*/ 457 h 457"/>
                  <a:gd name="T2" fmla="*/ 399 w 478"/>
                  <a:gd name="T3" fmla="*/ 87 h 457"/>
                  <a:gd name="T4" fmla="*/ 0 w 478"/>
                  <a:gd name="T5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8" h="457">
                    <a:moveTo>
                      <a:pt x="0" y="457"/>
                    </a:moveTo>
                    <a:cubicBezTo>
                      <a:pt x="0" y="457"/>
                      <a:pt x="478" y="0"/>
                      <a:pt x="399" y="87"/>
                    </a:cubicBezTo>
                    <a:cubicBezTo>
                      <a:pt x="321" y="174"/>
                      <a:pt x="0" y="457"/>
                      <a:pt x="0" y="45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" name="Freeform 103"/>
              <p:cNvSpPr/>
              <p:nvPr/>
            </p:nvSpPr>
            <p:spPr bwMode="auto">
              <a:xfrm>
                <a:off x="3731" y="3763"/>
                <a:ext cx="1153" cy="1110"/>
              </a:xfrm>
              <a:custGeom>
                <a:avLst/>
                <a:gdLst>
                  <a:gd name="T0" fmla="*/ 0 w 487"/>
                  <a:gd name="T1" fmla="*/ 469 h 469"/>
                  <a:gd name="T2" fmla="*/ 430 w 487"/>
                  <a:gd name="T3" fmla="*/ 64 h 469"/>
                  <a:gd name="T4" fmla="*/ 0 w 487"/>
                  <a:gd name="T5" fmla="*/ 469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7" h="469">
                    <a:moveTo>
                      <a:pt x="0" y="469"/>
                    </a:moveTo>
                    <a:cubicBezTo>
                      <a:pt x="0" y="469"/>
                      <a:pt x="487" y="0"/>
                      <a:pt x="430" y="64"/>
                    </a:cubicBezTo>
                    <a:cubicBezTo>
                      <a:pt x="372" y="127"/>
                      <a:pt x="0" y="469"/>
                      <a:pt x="0" y="46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" name="Freeform 104"/>
              <p:cNvSpPr/>
              <p:nvPr/>
            </p:nvSpPr>
            <p:spPr bwMode="auto">
              <a:xfrm>
                <a:off x="4775" y="2703"/>
                <a:ext cx="1020" cy="1020"/>
              </a:xfrm>
              <a:custGeom>
                <a:avLst/>
                <a:gdLst>
                  <a:gd name="T0" fmla="*/ 431 w 431"/>
                  <a:gd name="T1" fmla="*/ 136 h 431"/>
                  <a:gd name="T2" fmla="*/ 308 w 431"/>
                  <a:gd name="T3" fmla="*/ 0 h 431"/>
                  <a:gd name="T4" fmla="*/ 307 w 431"/>
                  <a:gd name="T5" fmla="*/ 0 h 431"/>
                  <a:gd name="T6" fmla="*/ 16 w 431"/>
                  <a:gd name="T7" fmla="*/ 354 h 431"/>
                  <a:gd name="T8" fmla="*/ 62 w 431"/>
                  <a:gd name="T9" fmla="*/ 357 h 431"/>
                  <a:gd name="T10" fmla="*/ 0 w 431"/>
                  <a:gd name="T11" fmla="*/ 413 h 431"/>
                  <a:gd name="T12" fmla="*/ 430 w 431"/>
                  <a:gd name="T13" fmla="*/ 137 h 431"/>
                  <a:gd name="T14" fmla="*/ 431 w 431"/>
                  <a:gd name="T15" fmla="*/ 13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1" h="431">
                    <a:moveTo>
                      <a:pt x="431" y="136"/>
                    </a:moveTo>
                    <a:cubicBezTo>
                      <a:pt x="308" y="0"/>
                      <a:pt x="308" y="0"/>
                      <a:pt x="308" y="0"/>
                    </a:cubicBezTo>
                    <a:cubicBezTo>
                      <a:pt x="308" y="0"/>
                      <a:pt x="307" y="0"/>
                      <a:pt x="307" y="0"/>
                    </a:cubicBezTo>
                    <a:cubicBezTo>
                      <a:pt x="18" y="12"/>
                      <a:pt x="16" y="354"/>
                      <a:pt x="16" y="354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0" y="413"/>
                      <a:pt x="0" y="413"/>
                      <a:pt x="0" y="413"/>
                    </a:cubicBezTo>
                    <a:cubicBezTo>
                      <a:pt x="0" y="413"/>
                      <a:pt x="368" y="431"/>
                      <a:pt x="430" y="137"/>
                    </a:cubicBezTo>
                    <a:cubicBezTo>
                      <a:pt x="430" y="137"/>
                      <a:pt x="430" y="137"/>
                      <a:pt x="431" y="1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" name="Freeform 105"/>
              <p:cNvSpPr/>
              <p:nvPr/>
            </p:nvSpPr>
            <p:spPr bwMode="auto">
              <a:xfrm>
                <a:off x="4979" y="2757"/>
                <a:ext cx="764" cy="727"/>
              </a:xfrm>
              <a:custGeom>
                <a:avLst/>
                <a:gdLst>
                  <a:gd name="T0" fmla="*/ 323 w 323"/>
                  <a:gd name="T1" fmla="*/ 90 h 307"/>
                  <a:gd name="T2" fmla="*/ 241 w 323"/>
                  <a:gd name="T3" fmla="*/ 0 h 307"/>
                  <a:gd name="T4" fmla="*/ 241 w 323"/>
                  <a:gd name="T5" fmla="*/ 0 h 307"/>
                  <a:gd name="T6" fmla="*/ 14 w 323"/>
                  <a:gd name="T7" fmla="*/ 265 h 307"/>
                  <a:gd name="T8" fmla="*/ 47 w 323"/>
                  <a:gd name="T9" fmla="*/ 265 h 307"/>
                  <a:gd name="T10" fmla="*/ 0 w 323"/>
                  <a:gd name="T11" fmla="*/ 307 h 307"/>
                  <a:gd name="T12" fmla="*/ 322 w 323"/>
                  <a:gd name="T13" fmla="*/ 90 h 307"/>
                  <a:gd name="T14" fmla="*/ 323 w 323"/>
                  <a:gd name="T15" fmla="*/ 9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3" h="307">
                    <a:moveTo>
                      <a:pt x="323" y="90"/>
                    </a:moveTo>
                    <a:cubicBezTo>
                      <a:pt x="241" y="0"/>
                      <a:pt x="241" y="0"/>
                      <a:pt x="241" y="0"/>
                    </a:cubicBezTo>
                    <a:cubicBezTo>
                      <a:pt x="241" y="0"/>
                      <a:pt x="241" y="0"/>
                      <a:pt x="241" y="0"/>
                    </a:cubicBezTo>
                    <a:cubicBezTo>
                      <a:pt x="33" y="24"/>
                      <a:pt x="14" y="265"/>
                      <a:pt x="14" y="265"/>
                    </a:cubicBezTo>
                    <a:cubicBezTo>
                      <a:pt x="47" y="265"/>
                      <a:pt x="47" y="265"/>
                      <a:pt x="47" y="265"/>
                    </a:cubicBezTo>
                    <a:cubicBezTo>
                      <a:pt x="0" y="307"/>
                      <a:pt x="0" y="307"/>
                      <a:pt x="0" y="307"/>
                    </a:cubicBezTo>
                    <a:cubicBezTo>
                      <a:pt x="0" y="307"/>
                      <a:pt x="262" y="301"/>
                      <a:pt x="322" y="90"/>
                    </a:cubicBezTo>
                    <a:cubicBezTo>
                      <a:pt x="322" y="90"/>
                      <a:pt x="322" y="90"/>
                      <a:pt x="323" y="90"/>
                    </a:cubicBezTo>
                    <a:close/>
                  </a:path>
                </a:pathLst>
              </a:custGeom>
              <a:solidFill>
                <a:srgbClr val="FFE1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" name="Freeform 106"/>
              <p:cNvSpPr/>
              <p:nvPr/>
            </p:nvSpPr>
            <p:spPr bwMode="auto">
              <a:xfrm>
                <a:off x="5483" y="1475"/>
                <a:ext cx="1605" cy="1540"/>
              </a:xfrm>
              <a:custGeom>
                <a:avLst/>
                <a:gdLst>
                  <a:gd name="T0" fmla="*/ 585 w 678"/>
                  <a:gd name="T1" fmla="*/ 116 h 651"/>
                  <a:gd name="T2" fmla="*/ 563 w 678"/>
                  <a:gd name="T3" fmla="*/ 478 h 651"/>
                  <a:gd name="T4" fmla="*/ 319 w 678"/>
                  <a:gd name="T5" fmla="*/ 531 h 651"/>
                  <a:gd name="T6" fmla="*/ 143 w 678"/>
                  <a:gd name="T7" fmla="*/ 651 h 651"/>
                  <a:gd name="T8" fmla="*/ 0 w 678"/>
                  <a:gd name="T9" fmla="*/ 490 h 651"/>
                  <a:gd name="T10" fmla="*/ 141 w 678"/>
                  <a:gd name="T11" fmla="*/ 330 h 651"/>
                  <a:gd name="T12" fmla="*/ 223 w 678"/>
                  <a:gd name="T13" fmla="*/ 94 h 651"/>
                  <a:gd name="T14" fmla="*/ 585 w 678"/>
                  <a:gd name="T15" fmla="*/ 116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8" h="651">
                    <a:moveTo>
                      <a:pt x="585" y="116"/>
                    </a:moveTo>
                    <a:cubicBezTo>
                      <a:pt x="678" y="222"/>
                      <a:pt x="669" y="384"/>
                      <a:pt x="563" y="478"/>
                    </a:cubicBezTo>
                    <a:cubicBezTo>
                      <a:pt x="494" y="539"/>
                      <a:pt x="401" y="556"/>
                      <a:pt x="319" y="531"/>
                    </a:cubicBezTo>
                    <a:cubicBezTo>
                      <a:pt x="143" y="651"/>
                      <a:pt x="143" y="651"/>
                      <a:pt x="143" y="651"/>
                    </a:cubicBezTo>
                    <a:cubicBezTo>
                      <a:pt x="0" y="490"/>
                      <a:pt x="0" y="490"/>
                      <a:pt x="0" y="490"/>
                    </a:cubicBezTo>
                    <a:cubicBezTo>
                      <a:pt x="141" y="330"/>
                      <a:pt x="141" y="330"/>
                      <a:pt x="141" y="330"/>
                    </a:cubicBezTo>
                    <a:cubicBezTo>
                      <a:pt x="126" y="245"/>
                      <a:pt x="154" y="155"/>
                      <a:pt x="223" y="94"/>
                    </a:cubicBezTo>
                    <a:cubicBezTo>
                      <a:pt x="329" y="0"/>
                      <a:pt x="491" y="10"/>
                      <a:pt x="585" y="116"/>
                    </a:cubicBezTo>
                    <a:close/>
                  </a:path>
                </a:pathLst>
              </a:custGeom>
              <a:solidFill>
                <a:srgbClr val="FFE1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" name="Freeform 107"/>
              <p:cNvSpPr>
                <a:spLocks noEditPoints="1"/>
              </p:cNvSpPr>
              <p:nvPr/>
            </p:nvSpPr>
            <p:spPr bwMode="auto">
              <a:xfrm>
                <a:off x="5732" y="2031"/>
                <a:ext cx="745" cy="729"/>
              </a:xfrm>
              <a:custGeom>
                <a:avLst/>
                <a:gdLst>
                  <a:gd name="T0" fmla="*/ 20 w 315"/>
                  <a:gd name="T1" fmla="*/ 232 h 308"/>
                  <a:gd name="T2" fmla="*/ 6 w 315"/>
                  <a:gd name="T3" fmla="*/ 235 h 308"/>
                  <a:gd name="T4" fmla="*/ 3 w 315"/>
                  <a:gd name="T5" fmla="*/ 221 h 308"/>
                  <a:gd name="T6" fmla="*/ 107 w 315"/>
                  <a:gd name="T7" fmla="*/ 70 h 308"/>
                  <a:gd name="T8" fmla="*/ 170 w 315"/>
                  <a:gd name="T9" fmla="*/ 15 h 308"/>
                  <a:gd name="T10" fmla="*/ 169 w 315"/>
                  <a:gd name="T11" fmla="*/ 17 h 308"/>
                  <a:gd name="T12" fmla="*/ 170 w 315"/>
                  <a:gd name="T13" fmla="*/ 15 h 308"/>
                  <a:gd name="T14" fmla="*/ 170 w 315"/>
                  <a:gd name="T15" fmla="*/ 14 h 308"/>
                  <a:gd name="T16" fmla="*/ 170 w 315"/>
                  <a:gd name="T17" fmla="*/ 31 h 308"/>
                  <a:gd name="T18" fmla="*/ 207 w 315"/>
                  <a:gd name="T19" fmla="*/ 119 h 308"/>
                  <a:gd name="T20" fmla="*/ 288 w 315"/>
                  <a:gd name="T21" fmla="*/ 164 h 308"/>
                  <a:gd name="T22" fmla="*/ 304 w 315"/>
                  <a:gd name="T23" fmla="*/ 164 h 308"/>
                  <a:gd name="T24" fmla="*/ 315 w 315"/>
                  <a:gd name="T25" fmla="*/ 174 h 308"/>
                  <a:gd name="T26" fmla="*/ 309 w 315"/>
                  <a:gd name="T27" fmla="*/ 184 h 308"/>
                  <a:gd name="T28" fmla="*/ 78 w 315"/>
                  <a:gd name="T29" fmla="*/ 305 h 308"/>
                  <a:gd name="T30" fmla="*/ 64 w 315"/>
                  <a:gd name="T31" fmla="*/ 301 h 308"/>
                  <a:gd name="T32" fmla="*/ 69 w 315"/>
                  <a:gd name="T33" fmla="*/ 287 h 308"/>
                  <a:gd name="T34" fmla="*/ 270 w 315"/>
                  <a:gd name="T35" fmla="*/ 181 h 308"/>
                  <a:gd name="T36" fmla="*/ 192 w 315"/>
                  <a:gd name="T37" fmla="*/ 133 h 308"/>
                  <a:gd name="T38" fmla="*/ 151 w 315"/>
                  <a:gd name="T39" fmla="*/ 43 h 308"/>
                  <a:gd name="T40" fmla="*/ 20 w 315"/>
                  <a:gd name="T41" fmla="*/ 232 h 308"/>
                  <a:gd name="T42" fmla="*/ 107 w 315"/>
                  <a:gd name="T43" fmla="*/ 70 h 308"/>
                  <a:gd name="T44" fmla="*/ 152 w 315"/>
                  <a:gd name="T45" fmla="*/ 6 h 308"/>
                  <a:gd name="T46" fmla="*/ 166 w 315"/>
                  <a:gd name="T47" fmla="*/ 3 h 308"/>
                  <a:gd name="T48" fmla="*/ 170 w 315"/>
                  <a:gd name="T49" fmla="*/ 13 h 308"/>
                  <a:gd name="T50" fmla="*/ 170 w 315"/>
                  <a:gd name="T51" fmla="*/ 14 h 308"/>
                  <a:gd name="T52" fmla="*/ 170 w 315"/>
                  <a:gd name="T53" fmla="*/ 15 h 308"/>
                  <a:gd name="T54" fmla="*/ 170 w 315"/>
                  <a:gd name="T55" fmla="*/ 13 h 308"/>
                  <a:gd name="T56" fmla="*/ 170 w 315"/>
                  <a:gd name="T57" fmla="*/ 15 h 308"/>
                  <a:gd name="T58" fmla="*/ 107 w 315"/>
                  <a:gd name="T59" fmla="*/ 7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15" h="308">
                    <a:moveTo>
                      <a:pt x="20" y="232"/>
                    </a:moveTo>
                    <a:cubicBezTo>
                      <a:pt x="17" y="237"/>
                      <a:pt x="10" y="238"/>
                      <a:pt x="6" y="235"/>
                    </a:cubicBezTo>
                    <a:cubicBezTo>
                      <a:pt x="1" y="232"/>
                      <a:pt x="0" y="225"/>
                      <a:pt x="3" y="221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70" y="15"/>
                      <a:pt x="170" y="15"/>
                      <a:pt x="170" y="15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69" y="16"/>
                      <a:pt x="170" y="16"/>
                      <a:pt x="170" y="15"/>
                    </a:cubicBezTo>
                    <a:cubicBezTo>
                      <a:pt x="170" y="14"/>
                      <a:pt x="170" y="14"/>
                      <a:pt x="170" y="14"/>
                    </a:cubicBezTo>
                    <a:cubicBezTo>
                      <a:pt x="170" y="20"/>
                      <a:pt x="170" y="25"/>
                      <a:pt x="170" y="31"/>
                    </a:cubicBezTo>
                    <a:cubicBezTo>
                      <a:pt x="172" y="63"/>
                      <a:pt x="185" y="95"/>
                      <a:pt x="207" y="119"/>
                    </a:cubicBezTo>
                    <a:cubicBezTo>
                      <a:pt x="228" y="144"/>
                      <a:pt x="257" y="161"/>
                      <a:pt x="288" y="164"/>
                    </a:cubicBezTo>
                    <a:cubicBezTo>
                      <a:pt x="294" y="165"/>
                      <a:pt x="299" y="165"/>
                      <a:pt x="304" y="164"/>
                    </a:cubicBezTo>
                    <a:cubicBezTo>
                      <a:pt x="310" y="164"/>
                      <a:pt x="315" y="168"/>
                      <a:pt x="315" y="174"/>
                    </a:cubicBezTo>
                    <a:cubicBezTo>
                      <a:pt x="315" y="178"/>
                      <a:pt x="313" y="182"/>
                      <a:pt x="309" y="184"/>
                    </a:cubicBezTo>
                    <a:cubicBezTo>
                      <a:pt x="78" y="305"/>
                      <a:pt x="78" y="305"/>
                      <a:pt x="78" y="305"/>
                    </a:cubicBezTo>
                    <a:cubicBezTo>
                      <a:pt x="73" y="308"/>
                      <a:pt x="67" y="306"/>
                      <a:pt x="64" y="301"/>
                    </a:cubicBezTo>
                    <a:cubicBezTo>
                      <a:pt x="62" y="296"/>
                      <a:pt x="64" y="290"/>
                      <a:pt x="69" y="287"/>
                    </a:cubicBezTo>
                    <a:cubicBezTo>
                      <a:pt x="270" y="181"/>
                      <a:pt x="270" y="181"/>
                      <a:pt x="270" y="181"/>
                    </a:cubicBezTo>
                    <a:cubicBezTo>
                      <a:pt x="240" y="174"/>
                      <a:pt x="212" y="156"/>
                      <a:pt x="192" y="133"/>
                    </a:cubicBezTo>
                    <a:cubicBezTo>
                      <a:pt x="170" y="108"/>
                      <a:pt x="155" y="76"/>
                      <a:pt x="151" y="43"/>
                    </a:cubicBezTo>
                    <a:lnTo>
                      <a:pt x="20" y="232"/>
                    </a:lnTo>
                    <a:close/>
                    <a:moveTo>
                      <a:pt x="107" y="70"/>
                    </a:moveTo>
                    <a:cubicBezTo>
                      <a:pt x="152" y="6"/>
                      <a:pt x="152" y="6"/>
                      <a:pt x="152" y="6"/>
                    </a:cubicBezTo>
                    <a:cubicBezTo>
                      <a:pt x="155" y="1"/>
                      <a:pt x="162" y="0"/>
                      <a:pt x="166" y="3"/>
                    </a:cubicBezTo>
                    <a:cubicBezTo>
                      <a:pt x="170" y="5"/>
                      <a:pt x="171" y="9"/>
                      <a:pt x="170" y="13"/>
                    </a:cubicBezTo>
                    <a:cubicBezTo>
                      <a:pt x="170" y="14"/>
                      <a:pt x="170" y="14"/>
                      <a:pt x="170" y="14"/>
                    </a:cubicBezTo>
                    <a:cubicBezTo>
                      <a:pt x="170" y="15"/>
                      <a:pt x="170" y="15"/>
                      <a:pt x="170" y="15"/>
                    </a:cubicBezTo>
                    <a:cubicBezTo>
                      <a:pt x="170" y="14"/>
                      <a:pt x="170" y="14"/>
                      <a:pt x="170" y="13"/>
                    </a:cubicBezTo>
                    <a:cubicBezTo>
                      <a:pt x="170" y="15"/>
                      <a:pt x="170" y="15"/>
                      <a:pt x="170" y="15"/>
                    </a:cubicBezTo>
                    <a:lnTo>
                      <a:pt x="107" y="70"/>
                    </a:lnTo>
                    <a:close/>
                  </a:path>
                </a:pathLst>
              </a:custGeom>
              <a:solidFill>
                <a:srgbClr val="9195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" name="Freeform 108"/>
              <p:cNvSpPr/>
              <p:nvPr/>
            </p:nvSpPr>
            <p:spPr bwMode="auto">
              <a:xfrm>
                <a:off x="5377" y="2364"/>
                <a:ext cx="733" cy="753"/>
              </a:xfrm>
              <a:custGeom>
                <a:avLst/>
                <a:gdLst>
                  <a:gd name="T0" fmla="*/ 117 w 310"/>
                  <a:gd name="T1" fmla="*/ 0 h 318"/>
                  <a:gd name="T2" fmla="*/ 310 w 310"/>
                  <a:gd name="T3" fmla="*/ 218 h 318"/>
                  <a:gd name="T4" fmla="*/ 199 w 310"/>
                  <a:gd name="T5" fmla="*/ 297 h 318"/>
                  <a:gd name="T6" fmla="*/ 148 w 310"/>
                  <a:gd name="T7" fmla="*/ 293 h 318"/>
                  <a:gd name="T8" fmla="*/ 22 w 310"/>
                  <a:gd name="T9" fmla="*/ 152 h 318"/>
                  <a:gd name="T10" fmla="*/ 25 w 310"/>
                  <a:gd name="T11" fmla="*/ 101 h 318"/>
                  <a:gd name="T12" fmla="*/ 117 w 310"/>
                  <a:gd name="T13" fmla="*/ 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0" h="318">
                    <a:moveTo>
                      <a:pt x="117" y="0"/>
                    </a:moveTo>
                    <a:cubicBezTo>
                      <a:pt x="310" y="218"/>
                      <a:pt x="310" y="218"/>
                      <a:pt x="310" y="218"/>
                    </a:cubicBezTo>
                    <a:cubicBezTo>
                      <a:pt x="199" y="297"/>
                      <a:pt x="199" y="297"/>
                      <a:pt x="199" y="297"/>
                    </a:cubicBezTo>
                    <a:cubicBezTo>
                      <a:pt x="178" y="311"/>
                      <a:pt x="169" y="318"/>
                      <a:pt x="148" y="293"/>
                    </a:cubicBezTo>
                    <a:cubicBezTo>
                      <a:pt x="22" y="152"/>
                      <a:pt x="22" y="152"/>
                      <a:pt x="22" y="152"/>
                    </a:cubicBezTo>
                    <a:cubicBezTo>
                      <a:pt x="0" y="127"/>
                      <a:pt x="8" y="119"/>
                      <a:pt x="25" y="101"/>
                    </a:cubicBez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9195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grpSp>
          <p:nvGrpSpPr>
            <p:cNvPr id="60" name="Group 61"/>
            <p:cNvGrpSpPr>
              <a:grpSpLocks noChangeAspect="1"/>
            </p:cNvGrpSpPr>
            <p:nvPr/>
          </p:nvGrpSpPr>
          <p:grpSpPr bwMode="auto">
            <a:xfrm>
              <a:off x="293858" y="506930"/>
              <a:ext cx="5496121" cy="3587239"/>
              <a:chOff x="1019" y="1062"/>
              <a:chExt cx="4673" cy="3050"/>
            </a:xfrm>
          </p:grpSpPr>
          <p:sp>
            <p:nvSpPr>
              <p:cNvPr id="61" name="Freeform 62"/>
              <p:cNvSpPr/>
              <p:nvPr/>
            </p:nvSpPr>
            <p:spPr bwMode="auto">
              <a:xfrm>
                <a:off x="1327" y="2684"/>
                <a:ext cx="2132" cy="1028"/>
              </a:xfrm>
              <a:custGeom>
                <a:avLst/>
                <a:gdLst>
                  <a:gd name="T0" fmla="*/ 901 w 901"/>
                  <a:gd name="T1" fmla="*/ 203 h 434"/>
                  <a:gd name="T2" fmla="*/ 0 w 901"/>
                  <a:gd name="T3" fmla="*/ 419 h 434"/>
                  <a:gd name="T4" fmla="*/ 42 w 901"/>
                  <a:gd name="T5" fmla="*/ 301 h 434"/>
                  <a:gd name="T6" fmla="*/ 731 w 901"/>
                  <a:gd name="T7" fmla="*/ 0 h 434"/>
                  <a:gd name="T8" fmla="*/ 901 w 901"/>
                  <a:gd name="T9" fmla="*/ 203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1" h="434">
                    <a:moveTo>
                      <a:pt x="901" y="203"/>
                    </a:moveTo>
                    <a:cubicBezTo>
                      <a:pt x="901" y="203"/>
                      <a:pt x="750" y="434"/>
                      <a:pt x="0" y="419"/>
                    </a:cubicBezTo>
                    <a:cubicBezTo>
                      <a:pt x="0" y="419"/>
                      <a:pt x="1" y="373"/>
                      <a:pt x="42" y="301"/>
                    </a:cubicBezTo>
                    <a:cubicBezTo>
                      <a:pt x="42" y="301"/>
                      <a:pt x="539" y="307"/>
                      <a:pt x="731" y="0"/>
                    </a:cubicBezTo>
                    <a:cubicBezTo>
                      <a:pt x="731" y="0"/>
                      <a:pt x="883" y="97"/>
                      <a:pt x="901" y="203"/>
                    </a:cubicBezTo>
                    <a:close/>
                  </a:path>
                </a:pathLst>
              </a:custGeom>
              <a:solidFill>
                <a:srgbClr val="2121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1923" y="2343"/>
                <a:ext cx="1285" cy="1769"/>
              </a:xfrm>
              <a:custGeom>
                <a:avLst/>
                <a:gdLst>
                  <a:gd name="T0" fmla="*/ 412 w 543"/>
                  <a:gd name="T1" fmla="*/ 0 h 747"/>
                  <a:gd name="T2" fmla="*/ 328 w 543"/>
                  <a:gd name="T3" fmla="*/ 83 h 747"/>
                  <a:gd name="T4" fmla="*/ 67 w 543"/>
                  <a:gd name="T5" fmla="*/ 332 h 747"/>
                  <a:gd name="T6" fmla="*/ 44 w 543"/>
                  <a:gd name="T7" fmla="*/ 359 h 747"/>
                  <a:gd name="T8" fmla="*/ 0 w 543"/>
                  <a:gd name="T9" fmla="*/ 433 h 747"/>
                  <a:gd name="T10" fmla="*/ 543 w 543"/>
                  <a:gd name="T11" fmla="*/ 246 h 747"/>
                  <a:gd name="T12" fmla="*/ 412 w 543"/>
                  <a:gd name="T13" fmla="*/ 0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747">
                    <a:moveTo>
                      <a:pt x="412" y="0"/>
                    </a:moveTo>
                    <a:cubicBezTo>
                      <a:pt x="412" y="0"/>
                      <a:pt x="350" y="42"/>
                      <a:pt x="328" y="83"/>
                    </a:cubicBezTo>
                    <a:cubicBezTo>
                      <a:pt x="305" y="125"/>
                      <a:pt x="435" y="563"/>
                      <a:pt x="67" y="332"/>
                    </a:cubicBezTo>
                    <a:cubicBezTo>
                      <a:pt x="44" y="359"/>
                      <a:pt x="44" y="359"/>
                      <a:pt x="44" y="359"/>
                    </a:cubicBezTo>
                    <a:cubicBezTo>
                      <a:pt x="0" y="433"/>
                      <a:pt x="0" y="433"/>
                      <a:pt x="0" y="433"/>
                    </a:cubicBezTo>
                    <a:cubicBezTo>
                      <a:pt x="0" y="433"/>
                      <a:pt x="479" y="747"/>
                      <a:pt x="543" y="246"/>
                    </a:cubicBezTo>
                    <a:lnTo>
                      <a:pt x="412" y="0"/>
                    </a:ln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2669" y="1545"/>
                <a:ext cx="286" cy="372"/>
              </a:xfrm>
              <a:custGeom>
                <a:avLst/>
                <a:gdLst>
                  <a:gd name="T0" fmla="*/ 121 w 121"/>
                  <a:gd name="T1" fmla="*/ 52 h 157"/>
                  <a:gd name="T2" fmla="*/ 93 w 121"/>
                  <a:gd name="T3" fmla="*/ 132 h 157"/>
                  <a:gd name="T4" fmla="*/ 75 w 121"/>
                  <a:gd name="T5" fmla="*/ 113 h 157"/>
                  <a:gd name="T6" fmla="*/ 35 w 121"/>
                  <a:gd name="T7" fmla="*/ 146 h 157"/>
                  <a:gd name="T8" fmla="*/ 34 w 121"/>
                  <a:gd name="T9" fmla="*/ 125 h 157"/>
                  <a:gd name="T10" fmla="*/ 6 w 121"/>
                  <a:gd name="T11" fmla="*/ 73 h 157"/>
                  <a:gd name="T12" fmla="*/ 85 w 121"/>
                  <a:gd name="T13" fmla="*/ 0 h 157"/>
                  <a:gd name="T14" fmla="*/ 121 w 121"/>
                  <a:gd name="T15" fmla="*/ 52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1" h="157">
                    <a:moveTo>
                      <a:pt x="121" y="52"/>
                    </a:moveTo>
                    <a:cubicBezTo>
                      <a:pt x="121" y="52"/>
                      <a:pt x="119" y="128"/>
                      <a:pt x="93" y="132"/>
                    </a:cubicBezTo>
                    <a:cubicBezTo>
                      <a:pt x="67" y="136"/>
                      <a:pt x="75" y="113"/>
                      <a:pt x="75" y="113"/>
                    </a:cubicBezTo>
                    <a:cubicBezTo>
                      <a:pt x="75" y="113"/>
                      <a:pt x="50" y="157"/>
                      <a:pt x="35" y="146"/>
                    </a:cubicBezTo>
                    <a:cubicBezTo>
                      <a:pt x="31" y="143"/>
                      <a:pt x="28" y="133"/>
                      <a:pt x="34" y="125"/>
                    </a:cubicBezTo>
                    <a:cubicBezTo>
                      <a:pt x="34" y="125"/>
                      <a:pt x="12" y="114"/>
                      <a:pt x="6" y="73"/>
                    </a:cubicBezTo>
                    <a:cubicBezTo>
                      <a:pt x="0" y="31"/>
                      <a:pt x="85" y="0"/>
                      <a:pt x="85" y="0"/>
                    </a:cubicBezTo>
                    <a:lnTo>
                      <a:pt x="121" y="52"/>
                    </a:lnTo>
                    <a:close/>
                  </a:path>
                </a:pathLst>
              </a:custGeom>
              <a:solidFill>
                <a:srgbClr val="FFBA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2837" y="1770"/>
                <a:ext cx="71" cy="54"/>
              </a:xfrm>
              <a:custGeom>
                <a:avLst/>
                <a:gdLst>
                  <a:gd name="T0" fmla="*/ 28 w 30"/>
                  <a:gd name="T1" fmla="*/ 1 h 23"/>
                  <a:gd name="T2" fmla="*/ 13 w 30"/>
                  <a:gd name="T3" fmla="*/ 7 h 23"/>
                  <a:gd name="T4" fmla="*/ 5 w 30"/>
                  <a:gd name="T5" fmla="*/ 14 h 23"/>
                  <a:gd name="T6" fmla="*/ 1 w 30"/>
                  <a:gd name="T7" fmla="*/ 22 h 23"/>
                  <a:gd name="T8" fmla="*/ 4 w 30"/>
                  <a:gd name="T9" fmla="*/ 23 h 23"/>
                  <a:gd name="T10" fmla="*/ 9 w 30"/>
                  <a:gd name="T11" fmla="*/ 18 h 23"/>
                  <a:gd name="T12" fmla="*/ 16 w 30"/>
                  <a:gd name="T13" fmla="*/ 11 h 23"/>
                  <a:gd name="T14" fmla="*/ 28 w 30"/>
                  <a:gd name="T15" fmla="*/ 3 h 23"/>
                  <a:gd name="T16" fmla="*/ 28 w 30"/>
                  <a:gd name="T17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3">
                    <a:moveTo>
                      <a:pt x="28" y="1"/>
                    </a:moveTo>
                    <a:cubicBezTo>
                      <a:pt x="22" y="0"/>
                      <a:pt x="17" y="3"/>
                      <a:pt x="13" y="7"/>
                    </a:cubicBezTo>
                    <a:cubicBezTo>
                      <a:pt x="10" y="9"/>
                      <a:pt x="8" y="11"/>
                      <a:pt x="5" y="14"/>
                    </a:cubicBezTo>
                    <a:cubicBezTo>
                      <a:pt x="3" y="16"/>
                      <a:pt x="0" y="19"/>
                      <a:pt x="1" y="22"/>
                    </a:cubicBezTo>
                    <a:cubicBezTo>
                      <a:pt x="1" y="23"/>
                      <a:pt x="3" y="23"/>
                      <a:pt x="4" y="23"/>
                    </a:cubicBezTo>
                    <a:cubicBezTo>
                      <a:pt x="6" y="22"/>
                      <a:pt x="7" y="20"/>
                      <a:pt x="9" y="18"/>
                    </a:cubicBezTo>
                    <a:cubicBezTo>
                      <a:pt x="11" y="15"/>
                      <a:pt x="13" y="13"/>
                      <a:pt x="16" y="11"/>
                    </a:cubicBezTo>
                    <a:cubicBezTo>
                      <a:pt x="20" y="8"/>
                      <a:pt x="24" y="6"/>
                      <a:pt x="28" y="3"/>
                    </a:cubicBezTo>
                    <a:cubicBezTo>
                      <a:pt x="30" y="2"/>
                      <a:pt x="29" y="1"/>
                      <a:pt x="28" y="1"/>
                    </a:cubicBezTo>
                    <a:close/>
                  </a:path>
                </a:pathLst>
              </a:custGeom>
              <a:solidFill>
                <a:srgbClr val="FFAC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5371" y="1304"/>
                <a:ext cx="321" cy="326"/>
              </a:xfrm>
              <a:custGeom>
                <a:avLst/>
                <a:gdLst>
                  <a:gd name="T0" fmla="*/ 0 w 136"/>
                  <a:gd name="T1" fmla="*/ 25 h 138"/>
                  <a:gd name="T2" fmla="*/ 36 w 136"/>
                  <a:gd name="T3" fmla="*/ 0 h 138"/>
                  <a:gd name="T4" fmla="*/ 112 w 136"/>
                  <a:gd name="T5" fmla="*/ 37 h 138"/>
                  <a:gd name="T6" fmla="*/ 58 w 136"/>
                  <a:gd name="T7" fmla="*/ 133 h 138"/>
                  <a:gd name="T8" fmla="*/ 9 w 136"/>
                  <a:gd name="T9" fmla="*/ 126 h 138"/>
                  <a:gd name="T10" fmla="*/ 0 w 136"/>
                  <a:gd name="T11" fmla="*/ 25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6" h="138">
                    <a:moveTo>
                      <a:pt x="0" y="25"/>
                    </a:moveTo>
                    <a:cubicBezTo>
                      <a:pt x="0" y="25"/>
                      <a:pt x="24" y="0"/>
                      <a:pt x="36" y="0"/>
                    </a:cubicBezTo>
                    <a:cubicBezTo>
                      <a:pt x="48" y="0"/>
                      <a:pt x="88" y="11"/>
                      <a:pt x="112" y="37"/>
                    </a:cubicBezTo>
                    <a:cubicBezTo>
                      <a:pt x="136" y="63"/>
                      <a:pt x="58" y="133"/>
                      <a:pt x="58" y="133"/>
                    </a:cubicBezTo>
                    <a:cubicBezTo>
                      <a:pt x="58" y="133"/>
                      <a:pt x="18" y="138"/>
                      <a:pt x="9" y="126"/>
                    </a:cubicBezTo>
                    <a:cubicBezTo>
                      <a:pt x="0" y="113"/>
                      <a:pt x="0" y="25"/>
                      <a:pt x="0" y="25"/>
                    </a:cubicBezTo>
                    <a:close/>
                  </a:path>
                </a:pathLst>
              </a:custGeom>
              <a:solidFill>
                <a:srgbClr val="FFBA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5371" y="1344"/>
                <a:ext cx="201" cy="274"/>
              </a:xfrm>
              <a:custGeom>
                <a:avLst/>
                <a:gdLst>
                  <a:gd name="T0" fmla="*/ 82 w 85"/>
                  <a:gd name="T1" fmla="*/ 17 h 116"/>
                  <a:gd name="T2" fmla="*/ 65 w 85"/>
                  <a:gd name="T3" fmla="*/ 29 h 116"/>
                  <a:gd name="T4" fmla="*/ 45 w 85"/>
                  <a:gd name="T5" fmla="*/ 19 h 116"/>
                  <a:gd name="T6" fmla="*/ 47 w 85"/>
                  <a:gd name="T7" fmla="*/ 17 h 116"/>
                  <a:gd name="T8" fmla="*/ 54 w 85"/>
                  <a:gd name="T9" fmla="*/ 11 h 116"/>
                  <a:gd name="T10" fmla="*/ 52 w 85"/>
                  <a:gd name="T11" fmla="*/ 9 h 116"/>
                  <a:gd name="T12" fmla="*/ 42 w 85"/>
                  <a:gd name="T13" fmla="*/ 14 h 116"/>
                  <a:gd name="T14" fmla="*/ 39 w 85"/>
                  <a:gd name="T15" fmla="*/ 17 h 116"/>
                  <a:gd name="T16" fmla="*/ 15 w 85"/>
                  <a:gd name="T17" fmla="*/ 11 h 116"/>
                  <a:gd name="T18" fmla="*/ 18 w 85"/>
                  <a:gd name="T19" fmla="*/ 8 h 116"/>
                  <a:gd name="T20" fmla="*/ 23 w 85"/>
                  <a:gd name="T21" fmla="*/ 5 h 116"/>
                  <a:gd name="T22" fmla="*/ 27 w 85"/>
                  <a:gd name="T23" fmla="*/ 2 h 116"/>
                  <a:gd name="T24" fmla="*/ 26 w 85"/>
                  <a:gd name="T25" fmla="*/ 1 h 116"/>
                  <a:gd name="T26" fmla="*/ 15 w 85"/>
                  <a:gd name="T27" fmla="*/ 5 h 116"/>
                  <a:gd name="T28" fmla="*/ 10 w 85"/>
                  <a:gd name="T29" fmla="*/ 10 h 116"/>
                  <a:gd name="T30" fmla="*/ 0 w 85"/>
                  <a:gd name="T31" fmla="*/ 8 h 116"/>
                  <a:gd name="T32" fmla="*/ 0 w 85"/>
                  <a:gd name="T33" fmla="*/ 96 h 116"/>
                  <a:gd name="T34" fmla="*/ 26 w 85"/>
                  <a:gd name="T35" fmla="*/ 116 h 116"/>
                  <a:gd name="T36" fmla="*/ 32 w 85"/>
                  <a:gd name="T37" fmla="*/ 47 h 116"/>
                  <a:gd name="T38" fmla="*/ 72 w 85"/>
                  <a:gd name="T39" fmla="*/ 47 h 116"/>
                  <a:gd name="T40" fmla="*/ 68 w 85"/>
                  <a:gd name="T41" fmla="*/ 32 h 116"/>
                  <a:gd name="T42" fmla="*/ 73 w 85"/>
                  <a:gd name="T43" fmla="*/ 26 h 116"/>
                  <a:gd name="T44" fmla="*/ 84 w 85"/>
                  <a:gd name="T45" fmla="*/ 19 h 116"/>
                  <a:gd name="T46" fmla="*/ 82 w 85"/>
                  <a:gd name="T47" fmla="*/ 1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5" h="116">
                    <a:moveTo>
                      <a:pt x="82" y="17"/>
                    </a:moveTo>
                    <a:cubicBezTo>
                      <a:pt x="76" y="17"/>
                      <a:pt x="68" y="23"/>
                      <a:pt x="65" y="29"/>
                    </a:cubicBezTo>
                    <a:cubicBezTo>
                      <a:pt x="60" y="26"/>
                      <a:pt x="53" y="22"/>
                      <a:pt x="45" y="19"/>
                    </a:cubicBezTo>
                    <a:cubicBezTo>
                      <a:pt x="46" y="19"/>
                      <a:pt x="46" y="18"/>
                      <a:pt x="47" y="17"/>
                    </a:cubicBezTo>
                    <a:cubicBezTo>
                      <a:pt x="49" y="15"/>
                      <a:pt x="52" y="13"/>
                      <a:pt x="54" y="11"/>
                    </a:cubicBezTo>
                    <a:cubicBezTo>
                      <a:pt x="55" y="10"/>
                      <a:pt x="53" y="9"/>
                      <a:pt x="52" y="9"/>
                    </a:cubicBezTo>
                    <a:cubicBezTo>
                      <a:pt x="48" y="9"/>
                      <a:pt x="44" y="11"/>
                      <a:pt x="42" y="14"/>
                    </a:cubicBezTo>
                    <a:cubicBezTo>
                      <a:pt x="41" y="15"/>
                      <a:pt x="40" y="16"/>
                      <a:pt x="39" y="17"/>
                    </a:cubicBezTo>
                    <a:cubicBezTo>
                      <a:pt x="31" y="15"/>
                      <a:pt x="22" y="12"/>
                      <a:pt x="15" y="11"/>
                    </a:cubicBezTo>
                    <a:cubicBezTo>
                      <a:pt x="16" y="10"/>
                      <a:pt x="17" y="9"/>
                      <a:pt x="18" y="8"/>
                    </a:cubicBezTo>
                    <a:cubicBezTo>
                      <a:pt x="20" y="7"/>
                      <a:pt x="21" y="6"/>
                      <a:pt x="23" y="5"/>
                    </a:cubicBezTo>
                    <a:cubicBezTo>
                      <a:pt x="24" y="4"/>
                      <a:pt x="26" y="4"/>
                      <a:pt x="27" y="2"/>
                    </a:cubicBezTo>
                    <a:cubicBezTo>
                      <a:pt x="27" y="2"/>
                      <a:pt x="26" y="1"/>
                      <a:pt x="26" y="1"/>
                    </a:cubicBezTo>
                    <a:cubicBezTo>
                      <a:pt x="22" y="0"/>
                      <a:pt x="18" y="3"/>
                      <a:pt x="15" y="5"/>
                    </a:cubicBezTo>
                    <a:cubicBezTo>
                      <a:pt x="13" y="6"/>
                      <a:pt x="11" y="8"/>
                      <a:pt x="10" y="10"/>
                    </a:cubicBezTo>
                    <a:cubicBezTo>
                      <a:pt x="4" y="8"/>
                      <a:pt x="0" y="8"/>
                      <a:pt x="0" y="8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10" y="116"/>
                      <a:pt x="26" y="116"/>
                    </a:cubicBezTo>
                    <a:cubicBezTo>
                      <a:pt x="42" y="115"/>
                      <a:pt x="32" y="47"/>
                      <a:pt x="32" y="47"/>
                    </a:cubicBezTo>
                    <a:cubicBezTo>
                      <a:pt x="32" y="47"/>
                      <a:pt x="60" y="74"/>
                      <a:pt x="72" y="47"/>
                    </a:cubicBezTo>
                    <a:cubicBezTo>
                      <a:pt x="75" y="42"/>
                      <a:pt x="73" y="37"/>
                      <a:pt x="68" y="32"/>
                    </a:cubicBezTo>
                    <a:cubicBezTo>
                      <a:pt x="70" y="30"/>
                      <a:pt x="71" y="28"/>
                      <a:pt x="73" y="26"/>
                    </a:cubicBezTo>
                    <a:cubicBezTo>
                      <a:pt x="76" y="23"/>
                      <a:pt x="80" y="22"/>
                      <a:pt x="84" y="19"/>
                    </a:cubicBezTo>
                    <a:cubicBezTo>
                      <a:pt x="85" y="18"/>
                      <a:pt x="83" y="17"/>
                      <a:pt x="82" y="17"/>
                    </a:cubicBezTo>
                    <a:close/>
                  </a:path>
                </a:pathLst>
              </a:custGeom>
              <a:solidFill>
                <a:srgbClr val="FFAC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92" y="1545"/>
                <a:ext cx="1316" cy="1054"/>
              </a:xfrm>
              <a:custGeom>
                <a:avLst/>
                <a:gdLst>
                  <a:gd name="T0" fmla="*/ 29 w 556"/>
                  <a:gd name="T1" fmla="*/ 402 h 445"/>
                  <a:gd name="T2" fmla="*/ 556 w 556"/>
                  <a:gd name="T3" fmla="*/ 31 h 445"/>
                  <a:gd name="T4" fmla="*/ 494 w 556"/>
                  <a:gd name="T5" fmla="*/ 0 h 445"/>
                  <a:gd name="T6" fmla="*/ 79 w 556"/>
                  <a:gd name="T7" fmla="*/ 221 h 445"/>
                  <a:gd name="T8" fmla="*/ 29 w 556"/>
                  <a:gd name="T9" fmla="*/ 402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6" h="445">
                    <a:moveTo>
                      <a:pt x="29" y="402"/>
                    </a:moveTo>
                    <a:cubicBezTo>
                      <a:pt x="29" y="402"/>
                      <a:pt x="364" y="445"/>
                      <a:pt x="556" y="31"/>
                    </a:cubicBezTo>
                    <a:cubicBezTo>
                      <a:pt x="494" y="0"/>
                      <a:pt x="494" y="0"/>
                      <a:pt x="494" y="0"/>
                    </a:cubicBezTo>
                    <a:cubicBezTo>
                      <a:pt x="494" y="0"/>
                      <a:pt x="312" y="291"/>
                      <a:pt x="79" y="221"/>
                    </a:cubicBezTo>
                    <a:cubicBezTo>
                      <a:pt x="79" y="221"/>
                      <a:pt x="0" y="259"/>
                      <a:pt x="29" y="402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278" y="1102"/>
                <a:ext cx="641" cy="1101"/>
              </a:xfrm>
              <a:custGeom>
                <a:avLst/>
                <a:gdLst>
                  <a:gd name="T0" fmla="*/ 268 w 271"/>
                  <a:gd name="T1" fmla="*/ 181 h 465"/>
                  <a:gd name="T2" fmla="*/ 221 w 271"/>
                  <a:gd name="T3" fmla="*/ 382 h 465"/>
                  <a:gd name="T4" fmla="*/ 130 w 271"/>
                  <a:gd name="T5" fmla="*/ 388 h 465"/>
                  <a:gd name="T6" fmla="*/ 52 w 271"/>
                  <a:gd name="T7" fmla="*/ 465 h 465"/>
                  <a:gd name="T8" fmla="*/ 0 w 271"/>
                  <a:gd name="T9" fmla="*/ 411 h 465"/>
                  <a:gd name="T10" fmla="*/ 38 w 271"/>
                  <a:gd name="T11" fmla="*/ 345 h 465"/>
                  <a:gd name="T12" fmla="*/ 23 w 271"/>
                  <a:gd name="T13" fmla="*/ 314 h 465"/>
                  <a:gd name="T14" fmla="*/ 16 w 271"/>
                  <a:gd name="T15" fmla="*/ 221 h 465"/>
                  <a:gd name="T16" fmla="*/ 63 w 271"/>
                  <a:gd name="T17" fmla="*/ 86 h 465"/>
                  <a:gd name="T18" fmla="*/ 268 w 271"/>
                  <a:gd name="T19" fmla="*/ 181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1" h="465">
                    <a:moveTo>
                      <a:pt x="268" y="181"/>
                    </a:moveTo>
                    <a:cubicBezTo>
                      <a:pt x="271" y="214"/>
                      <a:pt x="233" y="345"/>
                      <a:pt x="221" y="382"/>
                    </a:cubicBezTo>
                    <a:cubicBezTo>
                      <a:pt x="212" y="409"/>
                      <a:pt x="142" y="394"/>
                      <a:pt x="130" y="388"/>
                    </a:cubicBezTo>
                    <a:cubicBezTo>
                      <a:pt x="119" y="383"/>
                      <a:pt x="52" y="465"/>
                      <a:pt x="52" y="465"/>
                    </a:cubicBezTo>
                    <a:cubicBezTo>
                      <a:pt x="0" y="411"/>
                      <a:pt x="0" y="411"/>
                      <a:pt x="0" y="411"/>
                    </a:cubicBezTo>
                    <a:cubicBezTo>
                      <a:pt x="38" y="345"/>
                      <a:pt x="38" y="345"/>
                      <a:pt x="38" y="345"/>
                    </a:cubicBezTo>
                    <a:cubicBezTo>
                      <a:pt x="23" y="314"/>
                      <a:pt x="23" y="314"/>
                      <a:pt x="23" y="314"/>
                    </a:cubicBezTo>
                    <a:cubicBezTo>
                      <a:pt x="16" y="221"/>
                      <a:pt x="16" y="221"/>
                      <a:pt x="16" y="221"/>
                    </a:cubicBezTo>
                    <a:cubicBezTo>
                      <a:pt x="16" y="221"/>
                      <a:pt x="31" y="105"/>
                      <a:pt x="63" y="86"/>
                    </a:cubicBezTo>
                    <a:cubicBezTo>
                      <a:pt x="96" y="66"/>
                      <a:pt x="248" y="0"/>
                      <a:pt x="268" y="181"/>
                    </a:cubicBezTo>
                    <a:close/>
                  </a:path>
                </a:pathLst>
              </a:custGeom>
              <a:solidFill>
                <a:srgbClr val="FFBA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256" y="1062"/>
                <a:ext cx="838" cy="829"/>
              </a:xfrm>
              <a:custGeom>
                <a:avLst/>
                <a:gdLst>
                  <a:gd name="T0" fmla="*/ 262 w 354"/>
                  <a:gd name="T1" fmla="*/ 192 h 350"/>
                  <a:gd name="T2" fmla="*/ 320 w 354"/>
                  <a:gd name="T3" fmla="*/ 184 h 350"/>
                  <a:gd name="T4" fmla="*/ 284 w 354"/>
                  <a:gd name="T5" fmla="*/ 40 h 350"/>
                  <a:gd name="T6" fmla="*/ 313 w 354"/>
                  <a:gd name="T7" fmla="*/ 95 h 350"/>
                  <a:gd name="T8" fmla="*/ 262 w 354"/>
                  <a:gd name="T9" fmla="*/ 30 h 350"/>
                  <a:gd name="T10" fmla="*/ 282 w 354"/>
                  <a:gd name="T11" fmla="*/ 73 h 350"/>
                  <a:gd name="T12" fmla="*/ 224 w 354"/>
                  <a:gd name="T13" fmla="*/ 25 h 350"/>
                  <a:gd name="T14" fmla="*/ 71 w 354"/>
                  <a:gd name="T15" fmla="*/ 24 h 350"/>
                  <a:gd name="T16" fmla="*/ 44 w 354"/>
                  <a:gd name="T17" fmla="*/ 81 h 350"/>
                  <a:gd name="T18" fmla="*/ 19 w 354"/>
                  <a:gd name="T19" fmla="*/ 121 h 350"/>
                  <a:gd name="T20" fmla="*/ 16 w 354"/>
                  <a:gd name="T21" fmla="*/ 248 h 350"/>
                  <a:gd name="T22" fmla="*/ 12 w 354"/>
                  <a:gd name="T23" fmla="*/ 314 h 350"/>
                  <a:gd name="T24" fmla="*/ 42 w 354"/>
                  <a:gd name="T25" fmla="*/ 350 h 350"/>
                  <a:gd name="T26" fmla="*/ 52 w 354"/>
                  <a:gd name="T27" fmla="*/ 251 h 350"/>
                  <a:gd name="T28" fmla="*/ 43 w 354"/>
                  <a:gd name="T29" fmla="*/ 172 h 350"/>
                  <a:gd name="T30" fmla="*/ 94 w 354"/>
                  <a:gd name="T31" fmla="*/ 172 h 350"/>
                  <a:gd name="T32" fmla="*/ 100 w 354"/>
                  <a:gd name="T33" fmla="*/ 219 h 350"/>
                  <a:gd name="T34" fmla="*/ 115 w 354"/>
                  <a:gd name="T35" fmla="*/ 215 h 350"/>
                  <a:gd name="T36" fmla="*/ 129 w 354"/>
                  <a:gd name="T37" fmla="*/ 163 h 350"/>
                  <a:gd name="T38" fmla="*/ 262 w 354"/>
                  <a:gd name="T39" fmla="*/ 192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4" h="350">
                    <a:moveTo>
                      <a:pt x="262" y="192"/>
                    </a:moveTo>
                    <a:cubicBezTo>
                      <a:pt x="262" y="192"/>
                      <a:pt x="291" y="208"/>
                      <a:pt x="320" y="184"/>
                    </a:cubicBezTo>
                    <a:cubicBezTo>
                      <a:pt x="349" y="161"/>
                      <a:pt x="354" y="102"/>
                      <a:pt x="284" y="40"/>
                    </a:cubicBezTo>
                    <a:cubicBezTo>
                      <a:pt x="284" y="40"/>
                      <a:pt x="318" y="89"/>
                      <a:pt x="313" y="95"/>
                    </a:cubicBezTo>
                    <a:cubicBezTo>
                      <a:pt x="313" y="95"/>
                      <a:pt x="276" y="34"/>
                      <a:pt x="262" y="30"/>
                    </a:cubicBezTo>
                    <a:cubicBezTo>
                      <a:pt x="262" y="30"/>
                      <a:pt x="283" y="66"/>
                      <a:pt x="282" y="73"/>
                    </a:cubicBezTo>
                    <a:cubicBezTo>
                      <a:pt x="282" y="83"/>
                      <a:pt x="270" y="45"/>
                      <a:pt x="224" y="25"/>
                    </a:cubicBezTo>
                    <a:cubicBezTo>
                      <a:pt x="195" y="12"/>
                      <a:pt x="95" y="0"/>
                      <a:pt x="71" y="24"/>
                    </a:cubicBezTo>
                    <a:cubicBezTo>
                      <a:pt x="47" y="47"/>
                      <a:pt x="44" y="81"/>
                      <a:pt x="44" y="81"/>
                    </a:cubicBezTo>
                    <a:cubicBezTo>
                      <a:pt x="44" y="81"/>
                      <a:pt x="38" y="107"/>
                      <a:pt x="19" y="121"/>
                    </a:cubicBezTo>
                    <a:cubicBezTo>
                      <a:pt x="0" y="136"/>
                      <a:pt x="14" y="219"/>
                      <a:pt x="16" y="248"/>
                    </a:cubicBezTo>
                    <a:cubicBezTo>
                      <a:pt x="18" y="278"/>
                      <a:pt x="12" y="314"/>
                      <a:pt x="12" y="314"/>
                    </a:cubicBezTo>
                    <a:cubicBezTo>
                      <a:pt x="42" y="350"/>
                      <a:pt x="42" y="350"/>
                      <a:pt x="42" y="350"/>
                    </a:cubicBezTo>
                    <a:cubicBezTo>
                      <a:pt x="52" y="251"/>
                      <a:pt x="52" y="251"/>
                      <a:pt x="52" y="251"/>
                    </a:cubicBezTo>
                    <a:cubicBezTo>
                      <a:pt x="52" y="251"/>
                      <a:pt x="20" y="200"/>
                      <a:pt x="43" y="172"/>
                    </a:cubicBezTo>
                    <a:cubicBezTo>
                      <a:pt x="65" y="143"/>
                      <a:pt x="86" y="155"/>
                      <a:pt x="94" y="172"/>
                    </a:cubicBezTo>
                    <a:cubicBezTo>
                      <a:pt x="106" y="197"/>
                      <a:pt x="100" y="219"/>
                      <a:pt x="100" y="219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15" y="215"/>
                      <a:pt x="111" y="190"/>
                      <a:pt x="129" y="163"/>
                    </a:cubicBezTo>
                    <a:cubicBezTo>
                      <a:pt x="147" y="135"/>
                      <a:pt x="176" y="75"/>
                      <a:pt x="262" y="192"/>
                    </a:cubicBez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299" y="1789"/>
                <a:ext cx="492" cy="414"/>
              </a:xfrm>
              <a:custGeom>
                <a:avLst/>
                <a:gdLst>
                  <a:gd name="T0" fmla="*/ 5 w 208"/>
                  <a:gd name="T1" fmla="*/ 130 h 175"/>
                  <a:gd name="T2" fmla="*/ 41 w 208"/>
                  <a:gd name="T3" fmla="*/ 18 h 175"/>
                  <a:gd name="T4" fmla="*/ 81 w 208"/>
                  <a:gd name="T5" fmla="*/ 36 h 175"/>
                  <a:gd name="T6" fmla="*/ 202 w 208"/>
                  <a:gd name="T7" fmla="*/ 93 h 175"/>
                  <a:gd name="T8" fmla="*/ 208 w 208"/>
                  <a:gd name="T9" fmla="*/ 99 h 175"/>
                  <a:gd name="T10" fmla="*/ 123 w 208"/>
                  <a:gd name="T11" fmla="*/ 98 h 175"/>
                  <a:gd name="T12" fmla="*/ 43 w 208"/>
                  <a:gd name="T13" fmla="*/ 175 h 175"/>
                  <a:gd name="T14" fmla="*/ 5 w 208"/>
                  <a:gd name="T15" fmla="*/ 13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8" h="175">
                    <a:moveTo>
                      <a:pt x="5" y="130"/>
                    </a:moveTo>
                    <a:cubicBezTo>
                      <a:pt x="10" y="120"/>
                      <a:pt x="42" y="35"/>
                      <a:pt x="41" y="18"/>
                    </a:cubicBezTo>
                    <a:cubicBezTo>
                      <a:pt x="40" y="0"/>
                      <a:pt x="51" y="14"/>
                      <a:pt x="81" y="36"/>
                    </a:cubicBezTo>
                    <a:cubicBezTo>
                      <a:pt x="110" y="58"/>
                      <a:pt x="202" y="93"/>
                      <a:pt x="202" y="93"/>
                    </a:cubicBezTo>
                    <a:cubicBezTo>
                      <a:pt x="205" y="95"/>
                      <a:pt x="207" y="97"/>
                      <a:pt x="208" y="99"/>
                    </a:cubicBezTo>
                    <a:cubicBezTo>
                      <a:pt x="190" y="116"/>
                      <a:pt x="133" y="103"/>
                      <a:pt x="123" y="98"/>
                    </a:cubicBezTo>
                    <a:cubicBezTo>
                      <a:pt x="114" y="94"/>
                      <a:pt x="51" y="158"/>
                      <a:pt x="43" y="175"/>
                    </a:cubicBezTo>
                    <a:cubicBezTo>
                      <a:pt x="43" y="175"/>
                      <a:pt x="0" y="140"/>
                      <a:pt x="5" y="130"/>
                    </a:cubicBezTo>
                    <a:close/>
                  </a:path>
                </a:pathLst>
              </a:custGeom>
              <a:solidFill>
                <a:srgbClr val="FFAC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391" y="1467"/>
                <a:ext cx="52" cy="151"/>
              </a:xfrm>
              <a:custGeom>
                <a:avLst/>
                <a:gdLst>
                  <a:gd name="T0" fmla="*/ 1 w 22"/>
                  <a:gd name="T1" fmla="*/ 2 h 64"/>
                  <a:gd name="T2" fmla="*/ 22 w 22"/>
                  <a:gd name="T3" fmla="*/ 32 h 64"/>
                  <a:gd name="T4" fmla="*/ 0 w 22"/>
                  <a:gd name="T5" fmla="*/ 64 h 64"/>
                  <a:gd name="T6" fmla="*/ 1 w 22"/>
                  <a:gd name="T7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64">
                    <a:moveTo>
                      <a:pt x="1" y="2"/>
                    </a:moveTo>
                    <a:cubicBezTo>
                      <a:pt x="1" y="2"/>
                      <a:pt x="22" y="0"/>
                      <a:pt x="22" y="32"/>
                    </a:cubicBezTo>
                    <a:cubicBezTo>
                      <a:pt x="21" y="63"/>
                      <a:pt x="0" y="64"/>
                      <a:pt x="0" y="64"/>
                    </a:cubicBezTo>
                    <a:cubicBezTo>
                      <a:pt x="0" y="64"/>
                      <a:pt x="20" y="24"/>
                      <a:pt x="1" y="2"/>
                    </a:cubicBezTo>
                    <a:close/>
                  </a:path>
                </a:pathLst>
              </a:custGeom>
              <a:solidFill>
                <a:srgbClr val="FFAC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4718" y="1595"/>
                <a:ext cx="45" cy="59"/>
              </a:xfrm>
              <a:custGeom>
                <a:avLst/>
                <a:gdLst>
                  <a:gd name="T0" fmla="*/ 2 w 19"/>
                  <a:gd name="T1" fmla="*/ 10 h 25"/>
                  <a:gd name="T2" fmla="*/ 6 w 19"/>
                  <a:gd name="T3" fmla="*/ 24 h 25"/>
                  <a:gd name="T4" fmla="*/ 17 w 19"/>
                  <a:gd name="T5" fmla="*/ 15 h 25"/>
                  <a:gd name="T6" fmla="*/ 13 w 19"/>
                  <a:gd name="T7" fmla="*/ 1 h 25"/>
                  <a:gd name="T8" fmla="*/ 2 w 19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5">
                    <a:moveTo>
                      <a:pt x="2" y="10"/>
                    </a:moveTo>
                    <a:cubicBezTo>
                      <a:pt x="0" y="17"/>
                      <a:pt x="2" y="23"/>
                      <a:pt x="6" y="24"/>
                    </a:cubicBezTo>
                    <a:cubicBezTo>
                      <a:pt x="10" y="25"/>
                      <a:pt x="15" y="21"/>
                      <a:pt x="17" y="15"/>
                    </a:cubicBezTo>
                    <a:cubicBezTo>
                      <a:pt x="19" y="8"/>
                      <a:pt x="17" y="2"/>
                      <a:pt x="13" y="1"/>
                    </a:cubicBezTo>
                    <a:cubicBezTo>
                      <a:pt x="9" y="0"/>
                      <a:pt x="4" y="4"/>
                      <a:pt x="2" y="10"/>
                    </a:cubicBezTo>
                    <a:close/>
                  </a:path>
                </a:pathLst>
              </a:custGeom>
              <a:solidFill>
                <a:srgbClr val="F385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4848" y="1659"/>
                <a:ext cx="38" cy="61"/>
              </a:xfrm>
              <a:custGeom>
                <a:avLst/>
                <a:gdLst>
                  <a:gd name="T0" fmla="*/ 3 w 16"/>
                  <a:gd name="T1" fmla="*/ 11 h 26"/>
                  <a:gd name="T2" fmla="*/ 4 w 16"/>
                  <a:gd name="T3" fmla="*/ 24 h 26"/>
                  <a:gd name="T4" fmla="*/ 14 w 16"/>
                  <a:gd name="T5" fmla="*/ 15 h 26"/>
                  <a:gd name="T6" fmla="*/ 12 w 16"/>
                  <a:gd name="T7" fmla="*/ 1 h 26"/>
                  <a:gd name="T8" fmla="*/ 3 w 16"/>
                  <a:gd name="T9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6">
                    <a:moveTo>
                      <a:pt x="3" y="11"/>
                    </a:moveTo>
                    <a:cubicBezTo>
                      <a:pt x="0" y="17"/>
                      <a:pt x="1" y="23"/>
                      <a:pt x="4" y="24"/>
                    </a:cubicBezTo>
                    <a:cubicBezTo>
                      <a:pt x="7" y="26"/>
                      <a:pt x="12" y="21"/>
                      <a:pt x="14" y="15"/>
                    </a:cubicBezTo>
                    <a:cubicBezTo>
                      <a:pt x="16" y="9"/>
                      <a:pt x="15" y="3"/>
                      <a:pt x="12" y="1"/>
                    </a:cubicBezTo>
                    <a:cubicBezTo>
                      <a:pt x="9" y="0"/>
                      <a:pt x="5" y="5"/>
                      <a:pt x="3" y="11"/>
                    </a:cubicBezTo>
                    <a:close/>
                  </a:path>
                </a:pathLst>
              </a:custGeom>
              <a:solidFill>
                <a:srgbClr val="F385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" name="Freeform 75"/>
              <p:cNvSpPr/>
              <p:nvPr/>
            </p:nvSpPr>
            <p:spPr bwMode="auto">
              <a:xfrm>
                <a:off x="4611" y="1706"/>
                <a:ext cx="223" cy="362"/>
              </a:xfrm>
              <a:custGeom>
                <a:avLst/>
                <a:gdLst>
                  <a:gd name="T0" fmla="*/ 82 w 94"/>
                  <a:gd name="T1" fmla="*/ 55 h 153"/>
                  <a:gd name="T2" fmla="*/ 11 w 94"/>
                  <a:gd name="T3" fmla="*/ 9 h 153"/>
                  <a:gd name="T4" fmla="*/ 0 w 94"/>
                  <a:gd name="T5" fmla="*/ 0 h 153"/>
                  <a:gd name="T6" fmla="*/ 94 w 94"/>
                  <a:gd name="T7" fmla="*/ 58 h 153"/>
                  <a:gd name="T8" fmla="*/ 82 w 94"/>
                  <a:gd name="T9" fmla="*/ 55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53">
                    <a:moveTo>
                      <a:pt x="82" y="55"/>
                    </a:moveTo>
                    <a:cubicBezTo>
                      <a:pt x="49" y="58"/>
                      <a:pt x="21" y="41"/>
                      <a:pt x="11" y="9"/>
                    </a:cubicBezTo>
                    <a:cubicBezTo>
                      <a:pt x="8" y="6"/>
                      <a:pt x="4" y="3"/>
                      <a:pt x="0" y="0"/>
                    </a:cubicBezTo>
                    <a:cubicBezTo>
                      <a:pt x="0" y="0"/>
                      <a:pt x="25" y="153"/>
                      <a:pt x="94" y="58"/>
                    </a:cubicBezTo>
                    <a:cubicBezTo>
                      <a:pt x="94" y="58"/>
                      <a:pt x="90" y="59"/>
                      <a:pt x="82" y="55"/>
                    </a:cubicBezTo>
                    <a:close/>
                  </a:path>
                </a:pathLst>
              </a:custGeom>
              <a:solidFill>
                <a:srgbClr val="F385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" name="Freeform 76"/>
              <p:cNvSpPr/>
              <p:nvPr/>
            </p:nvSpPr>
            <p:spPr bwMode="auto">
              <a:xfrm>
                <a:off x="4637" y="1727"/>
                <a:ext cx="168" cy="116"/>
              </a:xfrm>
              <a:custGeom>
                <a:avLst/>
                <a:gdLst>
                  <a:gd name="T0" fmla="*/ 71 w 71"/>
                  <a:gd name="T1" fmla="*/ 46 h 49"/>
                  <a:gd name="T2" fmla="*/ 0 w 71"/>
                  <a:gd name="T3" fmla="*/ 0 h 49"/>
                  <a:gd name="T4" fmla="*/ 71 w 71"/>
                  <a:gd name="T5" fmla="*/ 4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49">
                    <a:moveTo>
                      <a:pt x="71" y="46"/>
                    </a:moveTo>
                    <a:cubicBezTo>
                      <a:pt x="59" y="42"/>
                      <a:pt x="37" y="30"/>
                      <a:pt x="0" y="0"/>
                    </a:cubicBezTo>
                    <a:cubicBezTo>
                      <a:pt x="10" y="32"/>
                      <a:pt x="38" y="49"/>
                      <a:pt x="71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3" name="Freeform 77"/>
              <p:cNvSpPr/>
              <p:nvPr/>
            </p:nvSpPr>
            <p:spPr bwMode="auto">
              <a:xfrm>
                <a:off x="4611" y="1405"/>
                <a:ext cx="192" cy="157"/>
              </a:xfrm>
              <a:custGeom>
                <a:avLst/>
                <a:gdLst>
                  <a:gd name="T0" fmla="*/ 81 w 81"/>
                  <a:gd name="T1" fmla="*/ 66 h 66"/>
                  <a:gd name="T2" fmla="*/ 42 w 81"/>
                  <a:gd name="T3" fmla="*/ 22 h 66"/>
                  <a:gd name="T4" fmla="*/ 0 w 81"/>
                  <a:gd name="T5" fmla="*/ 53 h 66"/>
                  <a:gd name="T6" fmla="*/ 81 w 81"/>
                  <a:gd name="T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66">
                    <a:moveTo>
                      <a:pt x="81" y="66"/>
                    </a:moveTo>
                    <a:cubicBezTo>
                      <a:pt x="81" y="66"/>
                      <a:pt x="73" y="24"/>
                      <a:pt x="42" y="22"/>
                    </a:cubicBezTo>
                    <a:cubicBezTo>
                      <a:pt x="3" y="19"/>
                      <a:pt x="0" y="53"/>
                      <a:pt x="0" y="53"/>
                    </a:cubicBezTo>
                    <a:cubicBezTo>
                      <a:pt x="0" y="53"/>
                      <a:pt x="38" y="0"/>
                      <a:pt x="81" y="66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4" name="Freeform 78"/>
              <p:cNvSpPr/>
              <p:nvPr/>
            </p:nvSpPr>
            <p:spPr bwMode="auto">
              <a:xfrm>
                <a:off x="4881" y="1538"/>
                <a:ext cx="50" cy="64"/>
              </a:xfrm>
              <a:custGeom>
                <a:avLst/>
                <a:gdLst>
                  <a:gd name="T0" fmla="*/ 0 w 21"/>
                  <a:gd name="T1" fmla="*/ 25 h 27"/>
                  <a:gd name="T2" fmla="*/ 21 w 21"/>
                  <a:gd name="T3" fmla="*/ 27 h 27"/>
                  <a:gd name="T4" fmla="*/ 0 w 21"/>
                  <a:gd name="T5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27">
                    <a:moveTo>
                      <a:pt x="0" y="25"/>
                    </a:moveTo>
                    <a:cubicBezTo>
                      <a:pt x="0" y="25"/>
                      <a:pt x="15" y="0"/>
                      <a:pt x="21" y="27"/>
                    </a:cubicBezTo>
                    <a:cubicBezTo>
                      <a:pt x="21" y="27"/>
                      <a:pt x="11" y="21"/>
                      <a:pt x="0" y="25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5" name="Freeform 79"/>
              <p:cNvSpPr/>
              <p:nvPr/>
            </p:nvSpPr>
            <p:spPr bwMode="auto">
              <a:xfrm>
                <a:off x="2839" y="1249"/>
                <a:ext cx="1566" cy="1992"/>
              </a:xfrm>
              <a:custGeom>
                <a:avLst/>
                <a:gdLst>
                  <a:gd name="T0" fmla="*/ 274 w 662"/>
                  <a:gd name="T1" fmla="*/ 10 h 841"/>
                  <a:gd name="T2" fmla="*/ 600 w 662"/>
                  <a:gd name="T3" fmla="*/ 198 h 841"/>
                  <a:gd name="T4" fmla="*/ 600 w 662"/>
                  <a:gd name="T5" fmla="*/ 198 h 841"/>
                  <a:gd name="T6" fmla="*/ 647 w 662"/>
                  <a:gd name="T7" fmla="*/ 299 h 841"/>
                  <a:gd name="T8" fmla="*/ 654 w 662"/>
                  <a:gd name="T9" fmla="*/ 449 h 841"/>
                  <a:gd name="T10" fmla="*/ 257 w 662"/>
                  <a:gd name="T11" fmla="*/ 841 h 841"/>
                  <a:gd name="T12" fmla="*/ 32 w 662"/>
                  <a:gd name="T13" fmla="*/ 569 h 841"/>
                  <a:gd name="T14" fmla="*/ 0 w 662"/>
                  <a:gd name="T15" fmla="*/ 462 h 841"/>
                  <a:gd name="T16" fmla="*/ 162 w 662"/>
                  <a:gd name="T17" fmla="*/ 403 h 841"/>
                  <a:gd name="T18" fmla="*/ 371 w 662"/>
                  <a:gd name="T19" fmla="*/ 260 h 841"/>
                  <a:gd name="T20" fmla="*/ 49 w 662"/>
                  <a:gd name="T21" fmla="*/ 177 h 841"/>
                  <a:gd name="T22" fmla="*/ 1 w 662"/>
                  <a:gd name="T23" fmla="*/ 127 h 841"/>
                  <a:gd name="T24" fmla="*/ 274 w 662"/>
                  <a:gd name="T25" fmla="*/ 10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2" h="841">
                    <a:moveTo>
                      <a:pt x="274" y="10"/>
                    </a:moveTo>
                    <a:cubicBezTo>
                      <a:pt x="461" y="23"/>
                      <a:pt x="600" y="198"/>
                      <a:pt x="600" y="198"/>
                    </a:cubicBezTo>
                    <a:cubicBezTo>
                      <a:pt x="600" y="198"/>
                      <a:pt x="600" y="198"/>
                      <a:pt x="600" y="198"/>
                    </a:cubicBezTo>
                    <a:cubicBezTo>
                      <a:pt x="620" y="217"/>
                      <a:pt x="643" y="270"/>
                      <a:pt x="647" y="299"/>
                    </a:cubicBezTo>
                    <a:cubicBezTo>
                      <a:pt x="647" y="299"/>
                      <a:pt x="662" y="391"/>
                      <a:pt x="654" y="449"/>
                    </a:cubicBezTo>
                    <a:cubicBezTo>
                      <a:pt x="646" y="508"/>
                      <a:pt x="353" y="781"/>
                      <a:pt x="257" y="841"/>
                    </a:cubicBezTo>
                    <a:cubicBezTo>
                      <a:pt x="257" y="841"/>
                      <a:pt x="60" y="641"/>
                      <a:pt x="32" y="569"/>
                    </a:cubicBezTo>
                    <a:cubicBezTo>
                      <a:pt x="4" y="497"/>
                      <a:pt x="0" y="462"/>
                      <a:pt x="0" y="462"/>
                    </a:cubicBezTo>
                    <a:cubicBezTo>
                      <a:pt x="0" y="462"/>
                      <a:pt x="92" y="446"/>
                      <a:pt x="162" y="403"/>
                    </a:cubicBezTo>
                    <a:cubicBezTo>
                      <a:pt x="217" y="370"/>
                      <a:pt x="292" y="317"/>
                      <a:pt x="371" y="260"/>
                    </a:cubicBezTo>
                    <a:cubicBezTo>
                      <a:pt x="295" y="8"/>
                      <a:pt x="49" y="177"/>
                      <a:pt x="49" y="177"/>
                    </a:cubicBezTo>
                    <a:cubicBezTo>
                      <a:pt x="1" y="127"/>
                      <a:pt x="1" y="127"/>
                      <a:pt x="1" y="127"/>
                    </a:cubicBezTo>
                    <a:cubicBezTo>
                      <a:pt x="1" y="127"/>
                      <a:pt x="136" y="0"/>
                      <a:pt x="274" y="1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6" name="Freeform 80"/>
              <p:cNvSpPr/>
              <p:nvPr/>
            </p:nvSpPr>
            <p:spPr bwMode="auto">
              <a:xfrm>
                <a:off x="3057" y="1891"/>
                <a:ext cx="1334" cy="1312"/>
              </a:xfrm>
              <a:custGeom>
                <a:avLst/>
                <a:gdLst>
                  <a:gd name="T0" fmla="*/ 548 w 564"/>
                  <a:gd name="T1" fmla="*/ 0 h 554"/>
                  <a:gd name="T2" fmla="*/ 398 w 564"/>
                  <a:gd name="T3" fmla="*/ 1 h 554"/>
                  <a:gd name="T4" fmla="*/ 343 w 564"/>
                  <a:gd name="T5" fmla="*/ 119 h 554"/>
                  <a:gd name="T6" fmla="*/ 229 w 564"/>
                  <a:gd name="T7" fmla="*/ 120 h 554"/>
                  <a:gd name="T8" fmla="*/ 0 w 564"/>
                  <a:gd name="T9" fmla="*/ 387 h 554"/>
                  <a:gd name="T10" fmla="*/ 149 w 564"/>
                  <a:gd name="T11" fmla="*/ 554 h 554"/>
                  <a:gd name="T12" fmla="*/ 407 w 564"/>
                  <a:gd name="T13" fmla="*/ 355 h 554"/>
                  <a:gd name="T14" fmla="*/ 424 w 564"/>
                  <a:gd name="T15" fmla="*/ 308 h 554"/>
                  <a:gd name="T16" fmla="*/ 525 w 564"/>
                  <a:gd name="T17" fmla="*/ 269 h 554"/>
                  <a:gd name="T18" fmla="*/ 564 w 564"/>
                  <a:gd name="T19" fmla="*/ 156 h 554"/>
                  <a:gd name="T20" fmla="*/ 548 w 564"/>
                  <a:gd name="T21" fmla="*/ 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4" h="554">
                    <a:moveTo>
                      <a:pt x="548" y="0"/>
                    </a:moveTo>
                    <a:cubicBezTo>
                      <a:pt x="398" y="1"/>
                      <a:pt x="398" y="1"/>
                      <a:pt x="398" y="1"/>
                    </a:cubicBezTo>
                    <a:cubicBezTo>
                      <a:pt x="343" y="119"/>
                      <a:pt x="343" y="119"/>
                      <a:pt x="343" y="119"/>
                    </a:cubicBezTo>
                    <a:cubicBezTo>
                      <a:pt x="229" y="120"/>
                      <a:pt x="229" y="120"/>
                      <a:pt x="229" y="120"/>
                    </a:cubicBezTo>
                    <a:cubicBezTo>
                      <a:pt x="229" y="120"/>
                      <a:pt x="200" y="286"/>
                      <a:pt x="0" y="387"/>
                    </a:cubicBezTo>
                    <a:cubicBezTo>
                      <a:pt x="0" y="387"/>
                      <a:pt x="117" y="517"/>
                      <a:pt x="149" y="554"/>
                    </a:cubicBezTo>
                    <a:cubicBezTo>
                      <a:pt x="407" y="355"/>
                      <a:pt x="407" y="355"/>
                      <a:pt x="407" y="355"/>
                    </a:cubicBezTo>
                    <a:cubicBezTo>
                      <a:pt x="424" y="308"/>
                      <a:pt x="424" y="308"/>
                      <a:pt x="424" y="308"/>
                    </a:cubicBezTo>
                    <a:cubicBezTo>
                      <a:pt x="525" y="269"/>
                      <a:pt x="525" y="269"/>
                      <a:pt x="525" y="269"/>
                    </a:cubicBezTo>
                    <a:cubicBezTo>
                      <a:pt x="564" y="156"/>
                      <a:pt x="564" y="156"/>
                      <a:pt x="564" y="156"/>
                    </a:cubicBezTo>
                    <a:cubicBezTo>
                      <a:pt x="564" y="156"/>
                      <a:pt x="557" y="31"/>
                      <a:pt x="548" y="0"/>
                    </a:cubicBezTo>
                    <a:close/>
                  </a:path>
                </a:pathLst>
              </a:custGeom>
              <a:solidFill>
                <a:srgbClr val="2121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7" name="Freeform 81"/>
              <p:cNvSpPr/>
              <p:nvPr/>
            </p:nvSpPr>
            <p:spPr bwMode="auto">
              <a:xfrm>
                <a:off x="3097" y="1974"/>
                <a:ext cx="1263" cy="1191"/>
              </a:xfrm>
              <a:custGeom>
                <a:avLst/>
                <a:gdLst>
                  <a:gd name="T0" fmla="*/ 2 w 534"/>
                  <a:gd name="T1" fmla="*/ 373 h 503"/>
                  <a:gd name="T2" fmla="*/ 160 w 534"/>
                  <a:gd name="T3" fmla="*/ 248 h 503"/>
                  <a:gd name="T4" fmla="*/ 524 w 534"/>
                  <a:gd name="T5" fmla="*/ 12 h 503"/>
                  <a:gd name="T6" fmla="*/ 534 w 534"/>
                  <a:gd name="T7" fmla="*/ 111 h 503"/>
                  <a:gd name="T8" fmla="*/ 118 w 534"/>
                  <a:gd name="T9" fmla="*/ 503 h 503"/>
                  <a:gd name="T10" fmla="*/ 2 w 534"/>
                  <a:gd name="T11" fmla="*/ 373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4" h="503">
                    <a:moveTo>
                      <a:pt x="2" y="373"/>
                    </a:moveTo>
                    <a:cubicBezTo>
                      <a:pt x="2" y="373"/>
                      <a:pt x="59" y="344"/>
                      <a:pt x="160" y="248"/>
                    </a:cubicBezTo>
                    <a:cubicBezTo>
                      <a:pt x="374" y="45"/>
                      <a:pt x="506" y="0"/>
                      <a:pt x="524" y="12"/>
                    </a:cubicBezTo>
                    <a:cubicBezTo>
                      <a:pt x="534" y="111"/>
                      <a:pt x="534" y="111"/>
                      <a:pt x="534" y="111"/>
                    </a:cubicBezTo>
                    <a:cubicBezTo>
                      <a:pt x="534" y="111"/>
                      <a:pt x="462" y="272"/>
                      <a:pt x="118" y="503"/>
                    </a:cubicBezTo>
                    <a:cubicBezTo>
                      <a:pt x="118" y="503"/>
                      <a:pt x="0" y="382"/>
                      <a:pt x="2" y="373"/>
                    </a:cubicBezTo>
                    <a:close/>
                  </a:path>
                </a:pathLst>
              </a:custGeom>
              <a:solidFill>
                <a:srgbClr val="D4E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8" name="Freeform 82"/>
              <p:cNvSpPr/>
              <p:nvPr/>
            </p:nvSpPr>
            <p:spPr bwMode="auto">
              <a:xfrm>
                <a:off x="3177" y="2087"/>
                <a:ext cx="1214" cy="817"/>
              </a:xfrm>
              <a:custGeom>
                <a:avLst/>
                <a:gdLst>
                  <a:gd name="T0" fmla="*/ 513 w 513"/>
                  <a:gd name="T1" fmla="*/ 27 h 345"/>
                  <a:gd name="T2" fmla="*/ 21 w 513"/>
                  <a:gd name="T3" fmla="*/ 202 h 345"/>
                  <a:gd name="T4" fmla="*/ 0 w 513"/>
                  <a:gd name="T5" fmla="*/ 105 h 345"/>
                  <a:gd name="T6" fmla="*/ 116 w 513"/>
                  <a:gd name="T7" fmla="*/ 103 h 345"/>
                  <a:gd name="T8" fmla="*/ 510 w 513"/>
                  <a:gd name="T9" fmla="*/ 0 h 345"/>
                  <a:gd name="T10" fmla="*/ 513 w 513"/>
                  <a:gd name="T11" fmla="*/ 27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3" h="345">
                    <a:moveTo>
                      <a:pt x="513" y="27"/>
                    </a:moveTo>
                    <a:cubicBezTo>
                      <a:pt x="513" y="27"/>
                      <a:pt x="267" y="345"/>
                      <a:pt x="21" y="202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116" y="103"/>
                      <a:pt x="116" y="103"/>
                      <a:pt x="116" y="103"/>
                    </a:cubicBezTo>
                    <a:cubicBezTo>
                      <a:pt x="116" y="103"/>
                      <a:pt x="226" y="227"/>
                      <a:pt x="510" y="0"/>
                    </a:cubicBezTo>
                    <a:lnTo>
                      <a:pt x="513" y="27"/>
                    </a:lnTo>
                    <a:close/>
                  </a:path>
                </a:pathLst>
              </a:custGeom>
              <a:solidFill>
                <a:srgbClr val="BC0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9" name="Freeform 83"/>
              <p:cNvSpPr/>
              <p:nvPr/>
            </p:nvSpPr>
            <p:spPr bwMode="auto">
              <a:xfrm>
                <a:off x="4282" y="1917"/>
                <a:ext cx="107" cy="234"/>
              </a:xfrm>
              <a:custGeom>
                <a:avLst/>
                <a:gdLst>
                  <a:gd name="T0" fmla="*/ 83 w 107"/>
                  <a:gd name="T1" fmla="*/ 0 h 234"/>
                  <a:gd name="T2" fmla="*/ 107 w 107"/>
                  <a:gd name="T3" fmla="*/ 189 h 234"/>
                  <a:gd name="T4" fmla="*/ 0 w 107"/>
                  <a:gd name="T5" fmla="*/ 234 h 234"/>
                  <a:gd name="T6" fmla="*/ 57 w 107"/>
                  <a:gd name="T7" fmla="*/ 7 h 234"/>
                  <a:gd name="T8" fmla="*/ 83 w 10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234">
                    <a:moveTo>
                      <a:pt x="83" y="0"/>
                    </a:moveTo>
                    <a:lnTo>
                      <a:pt x="107" y="189"/>
                    </a:lnTo>
                    <a:lnTo>
                      <a:pt x="0" y="234"/>
                    </a:lnTo>
                    <a:lnTo>
                      <a:pt x="57" y="7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" name="Freeform 84"/>
              <p:cNvSpPr/>
              <p:nvPr/>
            </p:nvSpPr>
            <p:spPr bwMode="auto">
              <a:xfrm>
                <a:off x="4327" y="2135"/>
                <a:ext cx="92" cy="99"/>
              </a:xfrm>
              <a:custGeom>
                <a:avLst/>
                <a:gdLst>
                  <a:gd name="T0" fmla="*/ 66 w 92"/>
                  <a:gd name="T1" fmla="*/ 0 h 99"/>
                  <a:gd name="T2" fmla="*/ 0 w 92"/>
                  <a:gd name="T3" fmla="*/ 99 h 99"/>
                  <a:gd name="T4" fmla="*/ 64 w 92"/>
                  <a:gd name="T5" fmla="*/ 85 h 99"/>
                  <a:gd name="T6" fmla="*/ 92 w 92"/>
                  <a:gd name="T7" fmla="*/ 40 h 99"/>
                  <a:gd name="T8" fmla="*/ 66 w 92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9">
                    <a:moveTo>
                      <a:pt x="66" y="0"/>
                    </a:moveTo>
                    <a:lnTo>
                      <a:pt x="0" y="99"/>
                    </a:lnTo>
                    <a:lnTo>
                      <a:pt x="64" y="85"/>
                    </a:lnTo>
                    <a:lnTo>
                      <a:pt x="92" y="4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" name="Freeform 85"/>
              <p:cNvSpPr/>
              <p:nvPr/>
            </p:nvSpPr>
            <p:spPr bwMode="auto">
              <a:xfrm>
                <a:off x="1578" y="3025"/>
                <a:ext cx="513" cy="443"/>
              </a:xfrm>
              <a:custGeom>
                <a:avLst/>
                <a:gdLst>
                  <a:gd name="T0" fmla="*/ 217 w 217"/>
                  <a:gd name="T1" fmla="*/ 61 h 187"/>
                  <a:gd name="T2" fmla="*/ 170 w 217"/>
                  <a:gd name="T3" fmla="*/ 0 h 187"/>
                  <a:gd name="T4" fmla="*/ 106 w 217"/>
                  <a:gd name="T5" fmla="*/ 32 h 187"/>
                  <a:gd name="T6" fmla="*/ 106 w 217"/>
                  <a:gd name="T7" fmla="*/ 53 h 187"/>
                  <a:gd name="T8" fmla="*/ 81 w 217"/>
                  <a:gd name="T9" fmla="*/ 49 h 187"/>
                  <a:gd name="T10" fmla="*/ 0 w 217"/>
                  <a:gd name="T11" fmla="*/ 178 h 187"/>
                  <a:gd name="T12" fmla="*/ 25 w 217"/>
                  <a:gd name="T13" fmla="*/ 187 h 187"/>
                  <a:gd name="T14" fmla="*/ 128 w 217"/>
                  <a:gd name="T15" fmla="*/ 142 h 187"/>
                  <a:gd name="T16" fmla="*/ 164 w 217"/>
                  <a:gd name="T17" fmla="*/ 144 h 187"/>
                  <a:gd name="T18" fmla="*/ 217 w 217"/>
                  <a:gd name="T19" fmla="*/ 6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7" h="187">
                    <a:moveTo>
                      <a:pt x="217" y="61"/>
                    </a:moveTo>
                    <a:cubicBezTo>
                      <a:pt x="217" y="61"/>
                      <a:pt x="195" y="13"/>
                      <a:pt x="170" y="0"/>
                    </a:cubicBezTo>
                    <a:cubicBezTo>
                      <a:pt x="106" y="32"/>
                      <a:pt x="106" y="32"/>
                      <a:pt x="106" y="32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81" y="49"/>
                      <a:pt x="81" y="49"/>
                      <a:pt x="81" y="49"/>
                    </a:cubicBezTo>
                    <a:cubicBezTo>
                      <a:pt x="81" y="49"/>
                      <a:pt x="23" y="123"/>
                      <a:pt x="0" y="178"/>
                    </a:cubicBezTo>
                    <a:cubicBezTo>
                      <a:pt x="25" y="187"/>
                      <a:pt x="25" y="187"/>
                      <a:pt x="25" y="187"/>
                    </a:cubicBezTo>
                    <a:cubicBezTo>
                      <a:pt x="25" y="187"/>
                      <a:pt x="105" y="145"/>
                      <a:pt x="128" y="142"/>
                    </a:cubicBezTo>
                    <a:cubicBezTo>
                      <a:pt x="151" y="140"/>
                      <a:pt x="164" y="144"/>
                      <a:pt x="164" y="144"/>
                    </a:cubicBezTo>
                    <a:lnTo>
                      <a:pt x="217" y="61"/>
                    </a:ln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" name="Freeform 86"/>
              <p:cNvSpPr/>
              <p:nvPr/>
            </p:nvSpPr>
            <p:spPr bwMode="auto">
              <a:xfrm>
                <a:off x="1019" y="3312"/>
                <a:ext cx="436" cy="521"/>
              </a:xfrm>
              <a:custGeom>
                <a:avLst/>
                <a:gdLst>
                  <a:gd name="T0" fmla="*/ 184 w 184"/>
                  <a:gd name="T1" fmla="*/ 48 h 220"/>
                  <a:gd name="T2" fmla="*/ 123 w 184"/>
                  <a:gd name="T3" fmla="*/ 0 h 220"/>
                  <a:gd name="T4" fmla="*/ 67 w 184"/>
                  <a:gd name="T5" fmla="*/ 47 h 220"/>
                  <a:gd name="T6" fmla="*/ 73 w 184"/>
                  <a:gd name="T7" fmla="*/ 67 h 220"/>
                  <a:gd name="T8" fmla="*/ 47 w 184"/>
                  <a:gd name="T9" fmla="*/ 70 h 220"/>
                  <a:gd name="T10" fmla="*/ 0 w 184"/>
                  <a:gd name="T11" fmla="*/ 217 h 220"/>
                  <a:gd name="T12" fmla="*/ 27 w 184"/>
                  <a:gd name="T13" fmla="*/ 220 h 220"/>
                  <a:gd name="T14" fmla="*/ 116 w 184"/>
                  <a:gd name="T15" fmla="*/ 150 h 220"/>
                  <a:gd name="T16" fmla="*/ 152 w 184"/>
                  <a:gd name="T17" fmla="*/ 142 h 220"/>
                  <a:gd name="T18" fmla="*/ 184 w 184"/>
                  <a:gd name="T19" fmla="*/ 48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220">
                    <a:moveTo>
                      <a:pt x="184" y="48"/>
                    </a:moveTo>
                    <a:cubicBezTo>
                      <a:pt x="184" y="48"/>
                      <a:pt x="151" y="6"/>
                      <a:pt x="123" y="0"/>
                    </a:cubicBezTo>
                    <a:cubicBezTo>
                      <a:pt x="67" y="47"/>
                      <a:pt x="67" y="47"/>
                      <a:pt x="67" y="47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47" y="70"/>
                      <a:pt x="47" y="70"/>
                      <a:pt x="47" y="70"/>
                    </a:cubicBezTo>
                    <a:cubicBezTo>
                      <a:pt x="47" y="70"/>
                      <a:pt x="8" y="156"/>
                      <a:pt x="0" y="217"/>
                    </a:cubicBezTo>
                    <a:cubicBezTo>
                      <a:pt x="27" y="220"/>
                      <a:pt x="27" y="220"/>
                      <a:pt x="27" y="220"/>
                    </a:cubicBezTo>
                    <a:cubicBezTo>
                      <a:pt x="27" y="220"/>
                      <a:pt x="95" y="158"/>
                      <a:pt x="116" y="150"/>
                    </a:cubicBezTo>
                    <a:cubicBezTo>
                      <a:pt x="138" y="142"/>
                      <a:pt x="152" y="142"/>
                      <a:pt x="152" y="142"/>
                    </a:cubicBezTo>
                    <a:lnTo>
                      <a:pt x="184" y="48"/>
                    </a:lnTo>
                    <a:close/>
                  </a:path>
                </a:pathLst>
              </a:custGeom>
              <a:solidFill>
                <a:srgbClr val="2121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43880" name="文本框 102921"/>
          <p:cNvSpPr txBox="1"/>
          <p:nvPr/>
        </p:nvSpPr>
        <p:spPr>
          <a:xfrm>
            <a:off x="3513773" y="190183"/>
            <a:ext cx="5485130" cy="1014730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858585"/>
            </a:prstShdw>
          </a:effectLst>
        </p:spPr>
        <p:txBody>
          <a:bodyPr wrap="none" anchor="t">
            <a:spAutoFit/>
          </a:bodyPr>
          <a:p>
            <a:r>
              <a:rPr lang="en-US" altLang="zh-CN" sz="28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en-US" altLang="zh-CN" sz="6000" b="1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【</a:t>
            </a:r>
            <a:r>
              <a:rPr lang="zh-CN" altLang="en-US" sz="6000" b="1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展望未来</a:t>
            </a:r>
            <a:r>
              <a:rPr lang="en-US" altLang="zh-CN" sz="6000" b="1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】</a:t>
            </a:r>
            <a:endParaRPr lang="en-US" altLang="zh-CN" sz="6000" b="1" dirty="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4114800" y="1304290"/>
            <a:ext cx="7972425" cy="4993005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三年内</a:t>
            </a:r>
            <a:r>
              <a:rPr sz="2400" b="1" spc="-5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sz="24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2021-2023</a:t>
            </a:r>
            <a:r>
              <a:rPr sz="2400" b="1" spc="-5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sz="2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实现</a:t>
            </a:r>
            <a:r>
              <a:rPr sz="24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10</a:t>
            </a:r>
            <a:r>
              <a:rPr sz="2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亿产值，做中国自助餐第一</a:t>
            </a:r>
            <a:r>
              <a:rPr sz="2400" b="1" spc="-5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sz="2400" b="1" spc="-5" dirty="0">
              <a:solidFill>
                <a:srgbClr val="FFFFFF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endParaRPr sz="24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marR="519430">
              <a:lnSpc>
                <a:spcPct val="133000"/>
              </a:lnSpc>
            </a:pPr>
            <a:r>
              <a:rPr sz="2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五年内（</a:t>
            </a:r>
            <a:r>
              <a:rPr sz="24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2024</a:t>
            </a:r>
            <a:r>
              <a:rPr sz="2400" b="1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24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2025</a:t>
            </a:r>
            <a:r>
              <a:rPr sz="2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）实现</a:t>
            </a:r>
            <a:r>
              <a:rPr sz="24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20</a:t>
            </a:r>
            <a:r>
              <a:rPr sz="2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亿产值，做首家自助餐上市企业</a:t>
            </a:r>
            <a:r>
              <a:rPr sz="2400" b="1" spc="-5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； </a:t>
            </a:r>
            <a:r>
              <a:rPr sz="2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十年内</a:t>
            </a:r>
            <a:r>
              <a:rPr sz="2400" b="1" spc="-5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sz="24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2026-2030</a:t>
            </a:r>
            <a:r>
              <a:rPr sz="2400" b="1" spc="-5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sz="2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实现两百亿市值，做中国企业五百强</a:t>
            </a:r>
            <a:r>
              <a:rPr sz="2400" b="1" spc="-5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sz="2400" b="1" spc="-5" dirty="0">
              <a:solidFill>
                <a:srgbClr val="FFFFFF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marR="519430">
              <a:lnSpc>
                <a:spcPct val="133000"/>
              </a:lnSpc>
            </a:pPr>
            <a:endParaRPr sz="24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marR="5080">
              <a:lnSpc>
                <a:spcPct val="133000"/>
              </a:lnSpc>
            </a:pPr>
            <a:r>
              <a:rPr sz="2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十年内提供</a:t>
            </a:r>
            <a:r>
              <a:rPr sz="24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300</a:t>
            </a:r>
            <a:r>
              <a:rPr sz="2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个店长，</a:t>
            </a:r>
            <a:r>
              <a:rPr sz="24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300</a:t>
            </a:r>
            <a:r>
              <a:rPr sz="2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个主厨岗位，并实现中高层（含区域</a:t>
            </a:r>
            <a:r>
              <a:rPr sz="2400" b="1" spc="-5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以 </a:t>
            </a:r>
            <a:r>
              <a:rPr sz="2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上）年薪过</a:t>
            </a:r>
            <a:r>
              <a:rPr sz="24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50-100</a:t>
            </a:r>
            <a:r>
              <a:rPr sz="2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万或以上</a:t>
            </a:r>
            <a:r>
              <a:rPr sz="2400" b="1" spc="-5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sz="2400" b="1" spc="-5" dirty="0">
              <a:solidFill>
                <a:srgbClr val="FFFFFF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marR="5080">
              <a:lnSpc>
                <a:spcPct val="133000"/>
              </a:lnSpc>
            </a:pPr>
            <a:endParaRPr sz="24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2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十年内和团队一起共创五个品牌</a:t>
            </a:r>
            <a:r>
              <a:rPr sz="2400" b="1" spc="-5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sz="24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64" name="组合 1163"/>
          <p:cNvGrpSpPr/>
          <p:nvPr/>
        </p:nvGrpSpPr>
        <p:grpSpPr>
          <a:xfrm>
            <a:off x="553085" y="0"/>
            <a:ext cx="5614670" cy="2595245"/>
            <a:chOff x="-2772875" y="0"/>
            <a:chExt cx="6431717" cy="2595155"/>
          </a:xfrm>
        </p:grpSpPr>
        <p:sp>
          <p:nvSpPr>
            <p:cNvPr id="148" name="Freeform 1146"/>
            <p:cNvSpPr/>
            <p:nvPr/>
          </p:nvSpPr>
          <p:spPr bwMode="auto">
            <a:xfrm>
              <a:off x="-393982" y="0"/>
              <a:ext cx="1824193" cy="2595155"/>
            </a:xfrm>
            <a:custGeom>
              <a:avLst/>
              <a:gdLst>
                <a:gd name="T0" fmla="*/ 475 w 487"/>
                <a:gd name="T1" fmla="*/ 10 h 691"/>
                <a:gd name="T2" fmla="*/ 469 w 487"/>
                <a:gd name="T3" fmla="*/ 11 h 691"/>
                <a:gd name="T4" fmla="*/ 372 w 487"/>
                <a:gd name="T5" fmla="*/ 29 h 691"/>
                <a:gd name="T6" fmla="*/ 318 w 487"/>
                <a:gd name="T7" fmla="*/ 129 h 691"/>
                <a:gd name="T8" fmla="*/ 352 w 487"/>
                <a:gd name="T9" fmla="*/ 198 h 691"/>
                <a:gd name="T10" fmla="*/ 371 w 487"/>
                <a:gd name="T11" fmla="*/ 281 h 691"/>
                <a:gd name="T12" fmla="*/ 180 w 487"/>
                <a:gd name="T13" fmla="*/ 383 h 691"/>
                <a:gd name="T14" fmla="*/ 84 w 487"/>
                <a:gd name="T15" fmla="*/ 413 h 691"/>
                <a:gd name="T16" fmla="*/ 35 w 487"/>
                <a:gd name="T17" fmla="*/ 560 h 691"/>
                <a:gd name="T18" fmla="*/ 28 w 487"/>
                <a:gd name="T19" fmla="*/ 623 h 691"/>
                <a:gd name="T20" fmla="*/ 11 w 487"/>
                <a:gd name="T21" fmla="*/ 665 h 691"/>
                <a:gd name="T22" fmla="*/ 0 w 487"/>
                <a:gd name="T23" fmla="*/ 687 h 691"/>
                <a:gd name="T24" fmla="*/ 11 w 487"/>
                <a:gd name="T25" fmla="*/ 691 h 691"/>
                <a:gd name="T26" fmla="*/ 21 w 487"/>
                <a:gd name="T27" fmla="*/ 671 h 691"/>
                <a:gd name="T28" fmla="*/ 40 w 487"/>
                <a:gd name="T29" fmla="*/ 626 h 691"/>
                <a:gd name="T30" fmla="*/ 47 w 487"/>
                <a:gd name="T31" fmla="*/ 561 h 691"/>
                <a:gd name="T32" fmla="*/ 92 w 487"/>
                <a:gd name="T33" fmla="*/ 421 h 691"/>
                <a:gd name="T34" fmla="*/ 182 w 487"/>
                <a:gd name="T35" fmla="*/ 395 h 691"/>
                <a:gd name="T36" fmla="*/ 382 w 487"/>
                <a:gd name="T37" fmla="*/ 286 h 691"/>
                <a:gd name="T38" fmla="*/ 361 w 487"/>
                <a:gd name="T39" fmla="*/ 190 h 691"/>
                <a:gd name="T40" fmla="*/ 330 w 487"/>
                <a:gd name="T41" fmla="*/ 128 h 691"/>
                <a:gd name="T42" fmla="*/ 379 w 487"/>
                <a:gd name="T43" fmla="*/ 39 h 691"/>
                <a:gd name="T44" fmla="*/ 463 w 487"/>
                <a:gd name="T45" fmla="*/ 22 h 691"/>
                <a:gd name="T46" fmla="*/ 463 w 487"/>
                <a:gd name="T47" fmla="*/ 22 h 691"/>
                <a:gd name="T48" fmla="*/ 475 w 487"/>
                <a:gd name="T49" fmla="*/ 34 h 691"/>
                <a:gd name="T50" fmla="*/ 487 w 487"/>
                <a:gd name="T51" fmla="*/ 22 h 691"/>
                <a:gd name="T52" fmla="*/ 475 w 487"/>
                <a:gd name="T53" fmla="*/ 10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7" h="691">
                  <a:moveTo>
                    <a:pt x="475" y="10"/>
                  </a:moveTo>
                  <a:cubicBezTo>
                    <a:pt x="473" y="10"/>
                    <a:pt x="471" y="11"/>
                    <a:pt x="469" y="11"/>
                  </a:cubicBezTo>
                  <a:cubicBezTo>
                    <a:pt x="437" y="0"/>
                    <a:pt x="389" y="19"/>
                    <a:pt x="372" y="29"/>
                  </a:cubicBezTo>
                  <a:cubicBezTo>
                    <a:pt x="337" y="52"/>
                    <a:pt x="316" y="90"/>
                    <a:pt x="318" y="129"/>
                  </a:cubicBezTo>
                  <a:cubicBezTo>
                    <a:pt x="319" y="158"/>
                    <a:pt x="336" y="179"/>
                    <a:pt x="352" y="198"/>
                  </a:cubicBezTo>
                  <a:cubicBezTo>
                    <a:pt x="372" y="222"/>
                    <a:pt x="390" y="243"/>
                    <a:pt x="371" y="281"/>
                  </a:cubicBezTo>
                  <a:cubicBezTo>
                    <a:pt x="330" y="363"/>
                    <a:pt x="251" y="374"/>
                    <a:pt x="180" y="383"/>
                  </a:cubicBezTo>
                  <a:cubicBezTo>
                    <a:pt x="139" y="389"/>
                    <a:pt x="104" y="394"/>
                    <a:pt x="84" y="413"/>
                  </a:cubicBezTo>
                  <a:cubicBezTo>
                    <a:pt x="41" y="452"/>
                    <a:pt x="38" y="510"/>
                    <a:pt x="35" y="560"/>
                  </a:cubicBezTo>
                  <a:cubicBezTo>
                    <a:pt x="33" y="583"/>
                    <a:pt x="32" y="604"/>
                    <a:pt x="28" y="623"/>
                  </a:cubicBezTo>
                  <a:cubicBezTo>
                    <a:pt x="25" y="638"/>
                    <a:pt x="18" y="651"/>
                    <a:pt x="11" y="665"/>
                  </a:cubicBezTo>
                  <a:cubicBezTo>
                    <a:pt x="7" y="672"/>
                    <a:pt x="3" y="679"/>
                    <a:pt x="0" y="687"/>
                  </a:cubicBezTo>
                  <a:cubicBezTo>
                    <a:pt x="11" y="691"/>
                    <a:pt x="11" y="691"/>
                    <a:pt x="11" y="691"/>
                  </a:cubicBezTo>
                  <a:cubicBezTo>
                    <a:pt x="14" y="684"/>
                    <a:pt x="18" y="677"/>
                    <a:pt x="21" y="671"/>
                  </a:cubicBezTo>
                  <a:cubicBezTo>
                    <a:pt x="28" y="656"/>
                    <a:pt x="36" y="642"/>
                    <a:pt x="40" y="626"/>
                  </a:cubicBezTo>
                  <a:cubicBezTo>
                    <a:pt x="44" y="606"/>
                    <a:pt x="45" y="584"/>
                    <a:pt x="47" y="561"/>
                  </a:cubicBezTo>
                  <a:cubicBezTo>
                    <a:pt x="50" y="510"/>
                    <a:pt x="53" y="458"/>
                    <a:pt x="92" y="421"/>
                  </a:cubicBezTo>
                  <a:cubicBezTo>
                    <a:pt x="109" y="405"/>
                    <a:pt x="143" y="400"/>
                    <a:pt x="182" y="395"/>
                  </a:cubicBezTo>
                  <a:cubicBezTo>
                    <a:pt x="252" y="386"/>
                    <a:pt x="338" y="374"/>
                    <a:pt x="382" y="286"/>
                  </a:cubicBezTo>
                  <a:cubicBezTo>
                    <a:pt x="404" y="242"/>
                    <a:pt x="382" y="215"/>
                    <a:pt x="361" y="190"/>
                  </a:cubicBezTo>
                  <a:cubicBezTo>
                    <a:pt x="346" y="172"/>
                    <a:pt x="331" y="154"/>
                    <a:pt x="330" y="128"/>
                  </a:cubicBezTo>
                  <a:cubicBezTo>
                    <a:pt x="328" y="87"/>
                    <a:pt x="354" y="55"/>
                    <a:pt x="379" y="39"/>
                  </a:cubicBezTo>
                  <a:cubicBezTo>
                    <a:pt x="395" y="29"/>
                    <a:pt x="436" y="14"/>
                    <a:pt x="463" y="22"/>
                  </a:cubicBezTo>
                  <a:cubicBezTo>
                    <a:pt x="463" y="22"/>
                    <a:pt x="463" y="22"/>
                    <a:pt x="463" y="22"/>
                  </a:cubicBezTo>
                  <a:cubicBezTo>
                    <a:pt x="463" y="29"/>
                    <a:pt x="468" y="34"/>
                    <a:pt x="475" y="34"/>
                  </a:cubicBezTo>
                  <a:cubicBezTo>
                    <a:pt x="481" y="34"/>
                    <a:pt x="487" y="29"/>
                    <a:pt x="487" y="22"/>
                  </a:cubicBezTo>
                  <a:cubicBezTo>
                    <a:pt x="487" y="15"/>
                    <a:pt x="481" y="10"/>
                    <a:pt x="475" y="10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9" name="Freeform 1147"/>
            <p:cNvSpPr/>
            <p:nvPr/>
          </p:nvSpPr>
          <p:spPr bwMode="auto">
            <a:xfrm>
              <a:off x="-2772875" y="387588"/>
              <a:ext cx="4742338" cy="1700614"/>
            </a:xfrm>
            <a:custGeom>
              <a:avLst/>
              <a:gdLst>
                <a:gd name="T0" fmla="*/ 3377 w 3377"/>
                <a:gd name="T1" fmla="*/ 123 h 1211"/>
                <a:gd name="T2" fmla="*/ 40 w 3377"/>
                <a:gd name="T3" fmla="*/ 1211 h 1211"/>
                <a:gd name="T4" fmla="*/ 0 w 3377"/>
                <a:gd name="T5" fmla="*/ 1088 h 1211"/>
                <a:gd name="T6" fmla="*/ 3337 w 3377"/>
                <a:gd name="T7" fmla="*/ 0 h 1211"/>
                <a:gd name="T8" fmla="*/ 3377 w 3377"/>
                <a:gd name="T9" fmla="*/ 123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77" h="1211">
                  <a:moveTo>
                    <a:pt x="3377" y="123"/>
                  </a:moveTo>
                  <a:lnTo>
                    <a:pt x="40" y="1211"/>
                  </a:lnTo>
                  <a:lnTo>
                    <a:pt x="0" y="1088"/>
                  </a:lnTo>
                  <a:lnTo>
                    <a:pt x="3337" y="0"/>
                  </a:lnTo>
                  <a:lnTo>
                    <a:pt x="3377" y="123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0" name="Freeform 1148"/>
            <p:cNvSpPr/>
            <p:nvPr/>
          </p:nvSpPr>
          <p:spPr bwMode="auto">
            <a:xfrm>
              <a:off x="-2746193" y="470441"/>
              <a:ext cx="4715656" cy="1617759"/>
            </a:xfrm>
            <a:custGeom>
              <a:avLst/>
              <a:gdLst>
                <a:gd name="T0" fmla="*/ 3358 w 3358"/>
                <a:gd name="T1" fmla="*/ 64 h 1152"/>
                <a:gd name="T2" fmla="*/ 21 w 3358"/>
                <a:gd name="T3" fmla="*/ 1152 h 1152"/>
                <a:gd name="T4" fmla="*/ 0 w 3358"/>
                <a:gd name="T5" fmla="*/ 1088 h 1152"/>
                <a:gd name="T6" fmla="*/ 3337 w 3358"/>
                <a:gd name="T7" fmla="*/ 0 h 1152"/>
                <a:gd name="T8" fmla="*/ 3358 w 3358"/>
                <a:gd name="T9" fmla="*/ 64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8" h="1152">
                  <a:moveTo>
                    <a:pt x="3358" y="64"/>
                  </a:moveTo>
                  <a:lnTo>
                    <a:pt x="21" y="1152"/>
                  </a:lnTo>
                  <a:lnTo>
                    <a:pt x="0" y="1088"/>
                  </a:lnTo>
                  <a:lnTo>
                    <a:pt x="3337" y="0"/>
                  </a:lnTo>
                  <a:lnTo>
                    <a:pt x="3358" y="6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1" name="Freeform 1149"/>
            <p:cNvSpPr/>
            <p:nvPr/>
          </p:nvSpPr>
          <p:spPr bwMode="auto">
            <a:xfrm>
              <a:off x="913426" y="665640"/>
              <a:ext cx="179751" cy="233115"/>
            </a:xfrm>
            <a:custGeom>
              <a:avLst/>
              <a:gdLst>
                <a:gd name="T0" fmla="*/ 128 w 128"/>
                <a:gd name="T1" fmla="*/ 139 h 166"/>
                <a:gd name="T2" fmla="*/ 45 w 128"/>
                <a:gd name="T3" fmla="*/ 166 h 166"/>
                <a:gd name="T4" fmla="*/ 0 w 128"/>
                <a:gd name="T5" fmla="*/ 26 h 166"/>
                <a:gd name="T6" fmla="*/ 80 w 128"/>
                <a:gd name="T7" fmla="*/ 0 h 166"/>
                <a:gd name="T8" fmla="*/ 128 w 128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66">
                  <a:moveTo>
                    <a:pt x="128" y="139"/>
                  </a:moveTo>
                  <a:lnTo>
                    <a:pt x="45" y="166"/>
                  </a:lnTo>
                  <a:lnTo>
                    <a:pt x="0" y="26"/>
                  </a:lnTo>
                  <a:lnTo>
                    <a:pt x="80" y="0"/>
                  </a:lnTo>
                  <a:lnTo>
                    <a:pt x="128" y="13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2" name="Freeform 1150"/>
            <p:cNvSpPr/>
            <p:nvPr/>
          </p:nvSpPr>
          <p:spPr bwMode="auto">
            <a:xfrm>
              <a:off x="-719781" y="800454"/>
              <a:ext cx="1775041" cy="1720274"/>
            </a:xfrm>
            <a:custGeom>
              <a:avLst/>
              <a:gdLst>
                <a:gd name="T0" fmla="*/ 0 w 1264"/>
                <a:gd name="T1" fmla="*/ 1182 h 1225"/>
                <a:gd name="T2" fmla="*/ 40 w 1264"/>
                <a:gd name="T3" fmla="*/ 1225 h 1225"/>
                <a:gd name="T4" fmla="*/ 1264 w 1264"/>
                <a:gd name="T5" fmla="*/ 43 h 1225"/>
                <a:gd name="T6" fmla="*/ 1224 w 1264"/>
                <a:gd name="T7" fmla="*/ 0 h 1225"/>
                <a:gd name="T8" fmla="*/ 0 w 1264"/>
                <a:gd name="T9" fmla="*/ 1182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4" h="1225">
                  <a:moveTo>
                    <a:pt x="0" y="1182"/>
                  </a:moveTo>
                  <a:lnTo>
                    <a:pt x="40" y="1225"/>
                  </a:lnTo>
                  <a:lnTo>
                    <a:pt x="1264" y="43"/>
                  </a:lnTo>
                  <a:lnTo>
                    <a:pt x="1224" y="0"/>
                  </a:lnTo>
                  <a:lnTo>
                    <a:pt x="0" y="118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3" name="Freeform 1151"/>
            <p:cNvSpPr/>
            <p:nvPr/>
          </p:nvSpPr>
          <p:spPr bwMode="auto">
            <a:xfrm>
              <a:off x="1362803" y="42129"/>
              <a:ext cx="1141700" cy="776581"/>
            </a:xfrm>
            <a:custGeom>
              <a:avLst/>
              <a:gdLst>
                <a:gd name="T0" fmla="*/ 5 w 305"/>
                <a:gd name="T1" fmla="*/ 13 h 207"/>
                <a:gd name="T2" fmla="*/ 5 w 305"/>
                <a:gd name="T3" fmla="*/ 13 h 207"/>
                <a:gd name="T4" fmla="*/ 30 w 305"/>
                <a:gd name="T5" fmla="*/ 4 h 207"/>
                <a:gd name="T6" fmla="*/ 98 w 305"/>
                <a:gd name="T7" fmla="*/ 29 h 207"/>
                <a:gd name="T8" fmla="*/ 305 w 305"/>
                <a:gd name="T9" fmla="*/ 150 h 207"/>
                <a:gd name="T10" fmla="*/ 271 w 305"/>
                <a:gd name="T11" fmla="*/ 207 h 207"/>
                <a:gd name="T12" fmla="*/ 65 w 305"/>
                <a:gd name="T13" fmla="*/ 86 h 207"/>
                <a:gd name="T14" fmla="*/ 10 w 305"/>
                <a:gd name="T15" fmla="*/ 39 h 207"/>
                <a:gd name="T16" fmla="*/ 5 w 305"/>
                <a:gd name="T17" fmla="*/ 1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07">
                  <a:moveTo>
                    <a:pt x="5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10" y="4"/>
                    <a:pt x="21" y="0"/>
                    <a:pt x="30" y="4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305" y="150"/>
                    <a:pt x="305" y="150"/>
                    <a:pt x="305" y="150"/>
                  </a:cubicBezTo>
                  <a:cubicBezTo>
                    <a:pt x="271" y="207"/>
                    <a:pt x="271" y="207"/>
                    <a:pt x="271" y="207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2" y="33"/>
                    <a:pt x="0" y="22"/>
                    <a:pt x="5" y="13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4" name="Freeform 1152"/>
            <p:cNvSpPr/>
            <p:nvPr/>
          </p:nvSpPr>
          <p:spPr bwMode="auto">
            <a:xfrm>
              <a:off x="2373903" y="462018"/>
              <a:ext cx="1060251" cy="1063059"/>
            </a:xfrm>
            <a:custGeom>
              <a:avLst/>
              <a:gdLst>
                <a:gd name="T0" fmla="*/ 79 w 283"/>
                <a:gd name="T1" fmla="*/ 249 h 283"/>
                <a:gd name="T2" fmla="*/ 34 w 283"/>
                <a:gd name="T3" fmla="*/ 79 h 283"/>
                <a:gd name="T4" fmla="*/ 204 w 283"/>
                <a:gd name="T5" fmla="*/ 35 h 283"/>
                <a:gd name="T6" fmla="*/ 248 w 283"/>
                <a:gd name="T7" fmla="*/ 205 h 283"/>
                <a:gd name="T8" fmla="*/ 79 w 283"/>
                <a:gd name="T9" fmla="*/ 249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83">
                  <a:moveTo>
                    <a:pt x="79" y="249"/>
                  </a:moveTo>
                  <a:cubicBezTo>
                    <a:pt x="19" y="214"/>
                    <a:pt x="0" y="138"/>
                    <a:pt x="34" y="79"/>
                  </a:cubicBezTo>
                  <a:cubicBezTo>
                    <a:pt x="69" y="20"/>
                    <a:pt x="145" y="0"/>
                    <a:pt x="204" y="35"/>
                  </a:cubicBezTo>
                  <a:cubicBezTo>
                    <a:pt x="263" y="70"/>
                    <a:pt x="283" y="145"/>
                    <a:pt x="248" y="205"/>
                  </a:cubicBezTo>
                  <a:cubicBezTo>
                    <a:pt x="214" y="264"/>
                    <a:pt x="138" y="283"/>
                    <a:pt x="79" y="249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5" name="Freeform 1153"/>
            <p:cNvSpPr/>
            <p:nvPr/>
          </p:nvSpPr>
          <p:spPr bwMode="auto">
            <a:xfrm>
              <a:off x="1875374" y="176942"/>
              <a:ext cx="828540" cy="863648"/>
            </a:xfrm>
            <a:custGeom>
              <a:avLst/>
              <a:gdLst>
                <a:gd name="T0" fmla="*/ 0 w 221"/>
                <a:gd name="T1" fmla="*/ 165 h 230"/>
                <a:gd name="T2" fmla="*/ 97 w 221"/>
                <a:gd name="T3" fmla="*/ 0 h 230"/>
                <a:gd name="T4" fmla="*/ 210 w 221"/>
                <a:gd name="T5" fmla="*/ 78 h 230"/>
                <a:gd name="T6" fmla="*/ 216 w 221"/>
                <a:gd name="T7" fmla="*/ 105 h 230"/>
                <a:gd name="T8" fmla="*/ 150 w 221"/>
                <a:gd name="T9" fmla="*/ 218 h 230"/>
                <a:gd name="T10" fmla="*/ 123 w 221"/>
                <a:gd name="T11" fmla="*/ 226 h 230"/>
                <a:gd name="T12" fmla="*/ 0 w 221"/>
                <a:gd name="T13" fmla="*/ 165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230">
                  <a:moveTo>
                    <a:pt x="0" y="165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210" y="78"/>
                    <a:pt x="210" y="78"/>
                    <a:pt x="210" y="78"/>
                  </a:cubicBezTo>
                  <a:cubicBezTo>
                    <a:pt x="219" y="84"/>
                    <a:pt x="221" y="96"/>
                    <a:pt x="216" y="105"/>
                  </a:cubicBezTo>
                  <a:cubicBezTo>
                    <a:pt x="150" y="218"/>
                    <a:pt x="150" y="218"/>
                    <a:pt x="150" y="218"/>
                  </a:cubicBezTo>
                  <a:cubicBezTo>
                    <a:pt x="144" y="227"/>
                    <a:pt x="133" y="230"/>
                    <a:pt x="123" y="226"/>
                  </a:cubicBezTo>
                  <a:lnTo>
                    <a:pt x="0" y="165"/>
                  </a:lnTo>
                  <a:close/>
                </a:path>
              </a:pathLst>
            </a:custGeom>
            <a:solidFill>
              <a:srgbClr val="A8AD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6" name="Freeform 1154"/>
            <p:cNvSpPr/>
            <p:nvPr/>
          </p:nvSpPr>
          <p:spPr bwMode="auto">
            <a:xfrm>
              <a:off x="2277006" y="360906"/>
              <a:ext cx="238732" cy="146048"/>
            </a:xfrm>
            <a:custGeom>
              <a:avLst/>
              <a:gdLst>
                <a:gd name="T0" fmla="*/ 170 w 170"/>
                <a:gd name="T1" fmla="*/ 75 h 104"/>
                <a:gd name="T2" fmla="*/ 154 w 170"/>
                <a:gd name="T3" fmla="*/ 104 h 104"/>
                <a:gd name="T4" fmla="*/ 53 w 170"/>
                <a:gd name="T5" fmla="*/ 43 h 104"/>
                <a:gd name="T6" fmla="*/ 24 w 170"/>
                <a:gd name="T7" fmla="*/ 94 h 104"/>
                <a:gd name="T8" fmla="*/ 0 w 170"/>
                <a:gd name="T9" fmla="*/ 80 h 104"/>
                <a:gd name="T10" fmla="*/ 45 w 170"/>
                <a:gd name="T11" fmla="*/ 0 h 104"/>
                <a:gd name="T12" fmla="*/ 170 w 170"/>
                <a:gd name="T13" fmla="*/ 7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4">
                  <a:moveTo>
                    <a:pt x="170" y="75"/>
                  </a:moveTo>
                  <a:lnTo>
                    <a:pt x="154" y="104"/>
                  </a:lnTo>
                  <a:lnTo>
                    <a:pt x="53" y="43"/>
                  </a:lnTo>
                  <a:lnTo>
                    <a:pt x="24" y="94"/>
                  </a:lnTo>
                  <a:lnTo>
                    <a:pt x="0" y="80"/>
                  </a:lnTo>
                  <a:lnTo>
                    <a:pt x="45" y="0"/>
                  </a:lnTo>
                  <a:lnTo>
                    <a:pt x="17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7" name="Freeform 1155"/>
            <p:cNvSpPr/>
            <p:nvPr/>
          </p:nvSpPr>
          <p:spPr bwMode="auto">
            <a:xfrm>
              <a:off x="2243302" y="492911"/>
              <a:ext cx="198007" cy="141835"/>
            </a:xfrm>
            <a:custGeom>
              <a:avLst/>
              <a:gdLst>
                <a:gd name="T0" fmla="*/ 141 w 141"/>
                <a:gd name="T1" fmla="*/ 72 h 101"/>
                <a:gd name="T2" fmla="*/ 125 w 141"/>
                <a:gd name="T3" fmla="*/ 101 h 101"/>
                <a:gd name="T4" fmla="*/ 0 w 141"/>
                <a:gd name="T5" fmla="*/ 26 h 101"/>
                <a:gd name="T6" fmla="*/ 16 w 141"/>
                <a:gd name="T7" fmla="*/ 0 h 101"/>
                <a:gd name="T8" fmla="*/ 141 w 141"/>
                <a:gd name="T9" fmla="*/ 7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1">
                  <a:moveTo>
                    <a:pt x="141" y="72"/>
                  </a:moveTo>
                  <a:lnTo>
                    <a:pt x="125" y="101"/>
                  </a:lnTo>
                  <a:lnTo>
                    <a:pt x="0" y="26"/>
                  </a:lnTo>
                  <a:lnTo>
                    <a:pt x="16" y="0"/>
                  </a:lnTo>
                  <a:lnTo>
                    <a:pt x="141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8" name="Freeform 1156"/>
            <p:cNvSpPr/>
            <p:nvPr/>
          </p:nvSpPr>
          <p:spPr bwMode="auto">
            <a:xfrm>
              <a:off x="2178704" y="594021"/>
              <a:ext cx="235923" cy="202220"/>
            </a:xfrm>
            <a:custGeom>
              <a:avLst/>
              <a:gdLst>
                <a:gd name="T0" fmla="*/ 63 w 63"/>
                <a:gd name="T1" fmla="*/ 13 h 54"/>
                <a:gd name="T2" fmla="*/ 56 w 63"/>
                <a:gd name="T3" fmla="*/ 24 h 54"/>
                <a:gd name="T4" fmla="*/ 31 w 63"/>
                <a:gd name="T5" fmla="*/ 17 h 54"/>
                <a:gd name="T6" fmla="*/ 14 w 63"/>
                <a:gd name="T7" fmla="*/ 12 h 54"/>
                <a:gd name="T8" fmla="*/ 14 w 63"/>
                <a:gd name="T9" fmla="*/ 12 h 54"/>
                <a:gd name="T10" fmla="*/ 26 w 63"/>
                <a:gd name="T11" fmla="*/ 25 h 54"/>
                <a:gd name="T12" fmla="*/ 45 w 63"/>
                <a:gd name="T13" fmla="*/ 43 h 54"/>
                <a:gd name="T14" fmla="*/ 39 w 63"/>
                <a:gd name="T15" fmla="*/ 54 h 54"/>
                <a:gd name="T16" fmla="*/ 0 w 63"/>
                <a:gd name="T17" fmla="*/ 12 h 54"/>
                <a:gd name="T18" fmla="*/ 8 w 63"/>
                <a:gd name="T19" fmla="*/ 0 h 54"/>
                <a:gd name="T20" fmla="*/ 63 w 63"/>
                <a:gd name="T21" fmla="*/ 1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54">
                  <a:moveTo>
                    <a:pt x="63" y="13"/>
                  </a:moveTo>
                  <a:cubicBezTo>
                    <a:pt x="56" y="24"/>
                    <a:pt x="56" y="24"/>
                    <a:pt x="56" y="24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25" y="15"/>
                    <a:pt x="20" y="13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8" y="17"/>
                    <a:pt x="22" y="20"/>
                    <a:pt x="26" y="25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6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9" name="Freeform 1157"/>
            <p:cNvSpPr/>
            <p:nvPr/>
          </p:nvSpPr>
          <p:spPr bwMode="auto">
            <a:xfrm>
              <a:off x="2077594" y="699344"/>
              <a:ext cx="244349" cy="213454"/>
            </a:xfrm>
            <a:custGeom>
              <a:avLst/>
              <a:gdLst>
                <a:gd name="T0" fmla="*/ 174 w 174"/>
                <a:gd name="T1" fmla="*/ 75 h 152"/>
                <a:gd name="T2" fmla="*/ 126 w 174"/>
                <a:gd name="T3" fmla="*/ 152 h 152"/>
                <a:gd name="T4" fmla="*/ 102 w 174"/>
                <a:gd name="T5" fmla="*/ 139 h 152"/>
                <a:gd name="T6" fmla="*/ 131 w 174"/>
                <a:gd name="T7" fmla="*/ 88 h 152"/>
                <a:gd name="T8" fmla="*/ 107 w 174"/>
                <a:gd name="T9" fmla="*/ 75 h 152"/>
                <a:gd name="T10" fmla="*/ 83 w 174"/>
                <a:gd name="T11" fmla="*/ 117 h 152"/>
                <a:gd name="T12" fmla="*/ 59 w 174"/>
                <a:gd name="T13" fmla="*/ 104 h 152"/>
                <a:gd name="T14" fmla="*/ 83 w 174"/>
                <a:gd name="T15" fmla="*/ 61 h 152"/>
                <a:gd name="T16" fmla="*/ 54 w 174"/>
                <a:gd name="T17" fmla="*/ 43 h 152"/>
                <a:gd name="T18" fmla="*/ 24 w 174"/>
                <a:gd name="T19" fmla="*/ 96 h 152"/>
                <a:gd name="T20" fmla="*/ 0 w 174"/>
                <a:gd name="T21" fmla="*/ 83 h 152"/>
                <a:gd name="T22" fmla="*/ 48 w 174"/>
                <a:gd name="T23" fmla="*/ 0 h 152"/>
                <a:gd name="T24" fmla="*/ 174 w 174"/>
                <a:gd name="T25" fmla="*/ 7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" h="152">
                  <a:moveTo>
                    <a:pt x="174" y="75"/>
                  </a:moveTo>
                  <a:lnTo>
                    <a:pt x="126" y="152"/>
                  </a:lnTo>
                  <a:lnTo>
                    <a:pt x="102" y="139"/>
                  </a:lnTo>
                  <a:lnTo>
                    <a:pt x="131" y="88"/>
                  </a:lnTo>
                  <a:lnTo>
                    <a:pt x="107" y="75"/>
                  </a:lnTo>
                  <a:lnTo>
                    <a:pt x="83" y="117"/>
                  </a:lnTo>
                  <a:lnTo>
                    <a:pt x="59" y="104"/>
                  </a:lnTo>
                  <a:lnTo>
                    <a:pt x="83" y="61"/>
                  </a:lnTo>
                  <a:lnTo>
                    <a:pt x="54" y="43"/>
                  </a:lnTo>
                  <a:lnTo>
                    <a:pt x="24" y="96"/>
                  </a:lnTo>
                  <a:lnTo>
                    <a:pt x="0" y="83"/>
                  </a:lnTo>
                  <a:lnTo>
                    <a:pt x="48" y="0"/>
                  </a:lnTo>
                  <a:lnTo>
                    <a:pt x="174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0" name="Freeform 1158"/>
            <p:cNvSpPr/>
            <p:nvPr/>
          </p:nvSpPr>
          <p:spPr bwMode="auto">
            <a:xfrm>
              <a:off x="2272793" y="297712"/>
              <a:ext cx="1386049" cy="1404305"/>
            </a:xfrm>
            <a:custGeom>
              <a:avLst/>
              <a:gdLst>
                <a:gd name="T0" fmla="*/ 322 w 370"/>
                <a:gd name="T1" fmla="*/ 306 h 374"/>
                <a:gd name="T2" fmla="*/ 266 w 370"/>
                <a:gd name="T3" fmla="*/ 276 h 374"/>
                <a:gd name="T4" fmla="*/ 303 w 370"/>
                <a:gd name="T5" fmla="*/ 325 h 374"/>
                <a:gd name="T6" fmla="*/ 242 w 370"/>
                <a:gd name="T7" fmla="*/ 288 h 374"/>
                <a:gd name="T8" fmla="*/ 274 w 370"/>
                <a:gd name="T9" fmla="*/ 351 h 374"/>
                <a:gd name="T10" fmla="*/ 220 w 370"/>
                <a:gd name="T11" fmla="*/ 297 h 374"/>
                <a:gd name="T12" fmla="*/ 228 w 370"/>
                <a:gd name="T13" fmla="*/ 372 h 374"/>
                <a:gd name="T14" fmla="*/ 196 w 370"/>
                <a:gd name="T15" fmla="*/ 296 h 374"/>
                <a:gd name="T16" fmla="*/ 182 w 370"/>
                <a:gd name="T17" fmla="*/ 365 h 374"/>
                <a:gd name="T18" fmla="*/ 167 w 370"/>
                <a:gd name="T19" fmla="*/ 305 h 374"/>
                <a:gd name="T20" fmla="*/ 133 w 370"/>
                <a:gd name="T21" fmla="*/ 368 h 374"/>
                <a:gd name="T22" fmla="*/ 133 w 370"/>
                <a:gd name="T23" fmla="*/ 298 h 374"/>
                <a:gd name="T24" fmla="*/ 86 w 370"/>
                <a:gd name="T25" fmla="*/ 346 h 374"/>
                <a:gd name="T26" fmla="*/ 104 w 370"/>
                <a:gd name="T27" fmla="*/ 295 h 374"/>
                <a:gd name="T28" fmla="*/ 55 w 370"/>
                <a:gd name="T29" fmla="*/ 330 h 374"/>
                <a:gd name="T30" fmla="*/ 96 w 370"/>
                <a:gd name="T31" fmla="*/ 282 h 374"/>
                <a:gd name="T32" fmla="*/ 34 w 370"/>
                <a:gd name="T33" fmla="*/ 303 h 374"/>
                <a:gd name="T34" fmla="*/ 80 w 370"/>
                <a:gd name="T35" fmla="*/ 266 h 374"/>
                <a:gd name="T36" fmla="*/ 14 w 370"/>
                <a:gd name="T37" fmla="*/ 280 h 374"/>
                <a:gd name="T38" fmla="*/ 63 w 370"/>
                <a:gd name="T39" fmla="*/ 243 h 374"/>
                <a:gd name="T40" fmla="*/ 2 w 370"/>
                <a:gd name="T41" fmla="*/ 246 h 374"/>
                <a:gd name="T42" fmla="*/ 62 w 370"/>
                <a:gd name="T43" fmla="*/ 217 h 374"/>
                <a:gd name="T44" fmla="*/ 1 w 370"/>
                <a:gd name="T45" fmla="*/ 223 h 374"/>
                <a:gd name="T46" fmla="*/ 68 w 370"/>
                <a:gd name="T47" fmla="*/ 198 h 374"/>
                <a:gd name="T48" fmla="*/ 19 w 370"/>
                <a:gd name="T49" fmla="*/ 181 h 374"/>
                <a:gd name="T50" fmla="*/ 74 w 370"/>
                <a:gd name="T51" fmla="*/ 172 h 374"/>
                <a:gd name="T52" fmla="*/ 30 w 370"/>
                <a:gd name="T53" fmla="*/ 144 h 374"/>
                <a:gd name="T54" fmla="*/ 89 w 370"/>
                <a:gd name="T55" fmla="*/ 154 h 374"/>
                <a:gd name="T56" fmla="*/ 47 w 370"/>
                <a:gd name="T57" fmla="*/ 117 h 374"/>
                <a:gd name="T58" fmla="*/ 109 w 370"/>
                <a:gd name="T59" fmla="*/ 148 h 374"/>
                <a:gd name="T60" fmla="*/ 56 w 370"/>
                <a:gd name="T61" fmla="*/ 89 h 374"/>
                <a:gd name="T62" fmla="*/ 110 w 370"/>
                <a:gd name="T63" fmla="*/ 129 h 374"/>
                <a:gd name="T64" fmla="*/ 69 w 370"/>
                <a:gd name="T65" fmla="*/ 59 h 374"/>
                <a:gd name="T66" fmla="*/ 116 w 370"/>
                <a:gd name="T67" fmla="*/ 108 h 374"/>
                <a:gd name="T68" fmla="*/ 85 w 370"/>
                <a:gd name="T69" fmla="*/ 34 h 374"/>
                <a:gd name="T70" fmla="*/ 126 w 370"/>
                <a:gd name="T71" fmla="*/ 88 h 374"/>
                <a:gd name="T72" fmla="*/ 115 w 370"/>
                <a:gd name="T73" fmla="*/ 30 h 374"/>
                <a:gd name="T74" fmla="*/ 138 w 370"/>
                <a:gd name="T75" fmla="*/ 77 h 374"/>
                <a:gd name="T76" fmla="*/ 142 w 370"/>
                <a:gd name="T77" fmla="*/ 4 h 374"/>
                <a:gd name="T78" fmla="*/ 155 w 370"/>
                <a:gd name="T79" fmla="*/ 73 h 374"/>
                <a:gd name="T80" fmla="*/ 183 w 370"/>
                <a:gd name="T81" fmla="*/ 10 h 374"/>
                <a:gd name="T82" fmla="*/ 172 w 370"/>
                <a:gd name="T83" fmla="*/ 83 h 374"/>
                <a:gd name="T84" fmla="*/ 215 w 370"/>
                <a:gd name="T85" fmla="*/ 6 h 374"/>
                <a:gd name="T86" fmla="*/ 194 w 370"/>
                <a:gd name="T87" fmla="*/ 78 h 374"/>
                <a:gd name="T88" fmla="*/ 246 w 370"/>
                <a:gd name="T89" fmla="*/ 28 h 374"/>
                <a:gd name="T90" fmla="*/ 221 w 370"/>
                <a:gd name="T91" fmla="*/ 96 h 374"/>
                <a:gd name="T92" fmla="*/ 280 w 370"/>
                <a:gd name="T93" fmla="*/ 54 h 374"/>
                <a:gd name="T94" fmla="*/ 240 w 370"/>
                <a:gd name="T95" fmla="*/ 99 h 374"/>
                <a:gd name="T96" fmla="*/ 312 w 370"/>
                <a:gd name="T97" fmla="*/ 85 h 374"/>
                <a:gd name="T98" fmla="*/ 263 w 370"/>
                <a:gd name="T99" fmla="*/ 124 h 374"/>
                <a:gd name="T100" fmla="*/ 337 w 370"/>
                <a:gd name="T101" fmla="*/ 109 h 374"/>
                <a:gd name="T102" fmla="*/ 276 w 370"/>
                <a:gd name="T103" fmla="*/ 146 h 374"/>
                <a:gd name="T104" fmla="*/ 346 w 370"/>
                <a:gd name="T105" fmla="*/ 147 h 374"/>
                <a:gd name="T106" fmla="*/ 285 w 370"/>
                <a:gd name="T107" fmla="*/ 173 h 374"/>
                <a:gd name="T108" fmla="*/ 366 w 370"/>
                <a:gd name="T109" fmla="*/ 175 h 374"/>
                <a:gd name="T110" fmla="*/ 289 w 370"/>
                <a:gd name="T111" fmla="*/ 201 h 374"/>
                <a:gd name="T112" fmla="*/ 365 w 370"/>
                <a:gd name="T113" fmla="*/ 221 h 374"/>
                <a:gd name="T114" fmla="*/ 290 w 370"/>
                <a:gd name="T115" fmla="*/ 228 h 374"/>
                <a:gd name="T116" fmla="*/ 351 w 370"/>
                <a:gd name="T117" fmla="*/ 256 h 374"/>
                <a:gd name="T118" fmla="*/ 290 w 370"/>
                <a:gd name="T119" fmla="*/ 249 h 374"/>
                <a:gd name="T120" fmla="*/ 335 w 370"/>
                <a:gd name="T121" fmla="*/ 277 h 374"/>
                <a:gd name="T122" fmla="*/ 274 w 370"/>
                <a:gd name="T123" fmla="*/ 265 h 374"/>
                <a:gd name="T124" fmla="*/ 322 w 370"/>
                <a:gd name="T125" fmla="*/ 30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0" h="374">
                  <a:moveTo>
                    <a:pt x="322" y="306"/>
                  </a:moveTo>
                  <a:cubicBezTo>
                    <a:pt x="316" y="317"/>
                    <a:pt x="283" y="288"/>
                    <a:pt x="266" y="276"/>
                  </a:cubicBezTo>
                  <a:cubicBezTo>
                    <a:pt x="280" y="285"/>
                    <a:pt x="313" y="316"/>
                    <a:pt x="303" y="325"/>
                  </a:cubicBezTo>
                  <a:cubicBezTo>
                    <a:pt x="293" y="335"/>
                    <a:pt x="258" y="301"/>
                    <a:pt x="242" y="288"/>
                  </a:cubicBezTo>
                  <a:cubicBezTo>
                    <a:pt x="258" y="294"/>
                    <a:pt x="285" y="341"/>
                    <a:pt x="274" y="351"/>
                  </a:cubicBezTo>
                  <a:cubicBezTo>
                    <a:pt x="264" y="360"/>
                    <a:pt x="228" y="319"/>
                    <a:pt x="220" y="297"/>
                  </a:cubicBezTo>
                  <a:cubicBezTo>
                    <a:pt x="233" y="307"/>
                    <a:pt x="242" y="371"/>
                    <a:pt x="228" y="372"/>
                  </a:cubicBezTo>
                  <a:cubicBezTo>
                    <a:pt x="210" y="374"/>
                    <a:pt x="196" y="309"/>
                    <a:pt x="196" y="296"/>
                  </a:cubicBezTo>
                  <a:cubicBezTo>
                    <a:pt x="202" y="312"/>
                    <a:pt x="193" y="368"/>
                    <a:pt x="182" y="365"/>
                  </a:cubicBezTo>
                  <a:cubicBezTo>
                    <a:pt x="173" y="362"/>
                    <a:pt x="165" y="320"/>
                    <a:pt x="167" y="305"/>
                  </a:cubicBezTo>
                  <a:cubicBezTo>
                    <a:pt x="162" y="325"/>
                    <a:pt x="142" y="370"/>
                    <a:pt x="133" y="368"/>
                  </a:cubicBezTo>
                  <a:cubicBezTo>
                    <a:pt x="119" y="365"/>
                    <a:pt x="122" y="314"/>
                    <a:pt x="133" y="298"/>
                  </a:cubicBezTo>
                  <a:cubicBezTo>
                    <a:pt x="130" y="315"/>
                    <a:pt x="94" y="350"/>
                    <a:pt x="86" y="346"/>
                  </a:cubicBezTo>
                  <a:cubicBezTo>
                    <a:pt x="70" y="339"/>
                    <a:pt x="96" y="307"/>
                    <a:pt x="104" y="295"/>
                  </a:cubicBezTo>
                  <a:cubicBezTo>
                    <a:pt x="99" y="304"/>
                    <a:pt x="68" y="341"/>
                    <a:pt x="55" y="330"/>
                  </a:cubicBezTo>
                  <a:cubicBezTo>
                    <a:pt x="46" y="322"/>
                    <a:pt x="88" y="288"/>
                    <a:pt x="96" y="282"/>
                  </a:cubicBezTo>
                  <a:cubicBezTo>
                    <a:pt x="88" y="286"/>
                    <a:pt x="42" y="312"/>
                    <a:pt x="34" y="303"/>
                  </a:cubicBezTo>
                  <a:cubicBezTo>
                    <a:pt x="21" y="289"/>
                    <a:pt x="73" y="270"/>
                    <a:pt x="80" y="266"/>
                  </a:cubicBezTo>
                  <a:cubicBezTo>
                    <a:pt x="70" y="270"/>
                    <a:pt x="21" y="296"/>
                    <a:pt x="14" y="280"/>
                  </a:cubicBezTo>
                  <a:cubicBezTo>
                    <a:pt x="7" y="263"/>
                    <a:pt x="53" y="248"/>
                    <a:pt x="63" y="243"/>
                  </a:cubicBezTo>
                  <a:cubicBezTo>
                    <a:pt x="46" y="251"/>
                    <a:pt x="4" y="263"/>
                    <a:pt x="2" y="246"/>
                  </a:cubicBezTo>
                  <a:cubicBezTo>
                    <a:pt x="0" y="232"/>
                    <a:pt x="44" y="231"/>
                    <a:pt x="62" y="217"/>
                  </a:cubicBezTo>
                  <a:cubicBezTo>
                    <a:pt x="48" y="229"/>
                    <a:pt x="2" y="240"/>
                    <a:pt x="1" y="223"/>
                  </a:cubicBezTo>
                  <a:cubicBezTo>
                    <a:pt x="0" y="207"/>
                    <a:pt x="49" y="202"/>
                    <a:pt x="68" y="198"/>
                  </a:cubicBezTo>
                  <a:cubicBezTo>
                    <a:pt x="51" y="193"/>
                    <a:pt x="23" y="199"/>
                    <a:pt x="19" y="181"/>
                  </a:cubicBezTo>
                  <a:cubicBezTo>
                    <a:pt x="15" y="162"/>
                    <a:pt x="58" y="173"/>
                    <a:pt x="74" y="172"/>
                  </a:cubicBezTo>
                  <a:cubicBezTo>
                    <a:pt x="59" y="164"/>
                    <a:pt x="27" y="161"/>
                    <a:pt x="30" y="144"/>
                  </a:cubicBezTo>
                  <a:cubicBezTo>
                    <a:pt x="33" y="126"/>
                    <a:pt x="72" y="151"/>
                    <a:pt x="89" y="154"/>
                  </a:cubicBezTo>
                  <a:cubicBezTo>
                    <a:pt x="75" y="145"/>
                    <a:pt x="39" y="133"/>
                    <a:pt x="47" y="117"/>
                  </a:cubicBezTo>
                  <a:cubicBezTo>
                    <a:pt x="56" y="100"/>
                    <a:pt x="94" y="138"/>
                    <a:pt x="109" y="148"/>
                  </a:cubicBezTo>
                  <a:cubicBezTo>
                    <a:pt x="94" y="139"/>
                    <a:pt x="45" y="111"/>
                    <a:pt x="56" y="89"/>
                  </a:cubicBezTo>
                  <a:cubicBezTo>
                    <a:pt x="63" y="75"/>
                    <a:pt x="101" y="114"/>
                    <a:pt x="110" y="129"/>
                  </a:cubicBezTo>
                  <a:cubicBezTo>
                    <a:pt x="91" y="115"/>
                    <a:pt x="58" y="70"/>
                    <a:pt x="69" y="59"/>
                  </a:cubicBezTo>
                  <a:cubicBezTo>
                    <a:pt x="77" y="51"/>
                    <a:pt x="108" y="85"/>
                    <a:pt x="116" y="108"/>
                  </a:cubicBezTo>
                  <a:cubicBezTo>
                    <a:pt x="103" y="100"/>
                    <a:pt x="73" y="42"/>
                    <a:pt x="85" y="34"/>
                  </a:cubicBezTo>
                  <a:cubicBezTo>
                    <a:pt x="100" y="24"/>
                    <a:pt x="123" y="75"/>
                    <a:pt x="126" y="88"/>
                  </a:cubicBezTo>
                  <a:cubicBezTo>
                    <a:pt x="117" y="77"/>
                    <a:pt x="102" y="36"/>
                    <a:pt x="115" y="30"/>
                  </a:cubicBezTo>
                  <a:cubicBezTo>
                    <a:pt x="128" y="25"/>
                    <a:pt x="139" y="65"/>
                    <a:pt x="138" y="77"/>
                  </a:cubicBezTo>
                  <a:cubicBezTo>
                    <a:pt x="137" y="51"/>
                    <a:pt x="121" y="7"/>
                    <a:pt x="142" y="4"/>
                  </a:cubicBezTo>
                  <a:cubicBezTo>
                    <a:pt x="159" y="2"/>
                    <a:pt x="159" y="55"/>
                    <a:pt x="155" y="73"/>
                  </a:cubicBezTo>
                  <a:cubicBezTo>
                    <a:pt x="153" y="61"/>
                    <a:pt x="163" y="1"/>
                    <a:pt x="183" y="10"/>
                  </a:cubicBezTo>
                  <a:cubicBezTo>
                    <a:pt x="200" y="17"/>
                    <a:pt x="178" y="73"/>
                    <a:pt x="172" y="83"/>
                  </a:cubicBezTo>
                  <a:cubicBezTo>
                    <a:pt x="179" y="54"/>
                    <a:pt x="201" y="0"/>
                    <a:pt x="215" y="6"/>
                  </a:cubicBezTo>
                  <a:cubicBezTo>
                    <a:pt x="237" y="18"/>
                    <a:pt x="202" y="60"/>
                    <a:pt x="194" y="78"/>
                  </a:cubicBezTo>
                  <a:cubicBezTo>
                    <a:pt x="203" y="61"/>
                    <a:pt x="231" y="17"/>
                    <a:pt x="246" y="28"/>
                  </a:cubicBezTo>
                  <a:cubicBezTo>
                    <a:pt x="265" y="40"/>
                    <a:pt x="231" y="80"/>
                    <a:pt x="221" y="96"/>
                  </a:cubicBezTo>
                  <a:cubicBezTo>
                    <a:pt x="236" y="81"/>
                    <a:pt x="270" y="42"/>
                    <a:pt x="280" y="54"/>
                  </a:cubicBezTo>
                  <a:cubicBezTo>
                    <a:pt x="292" y="67"/>
                    <a:pt x="255" y="89"/>
                    <a:pt x="240" y="99"/>
                  </a:cubicBezTo>
                  <a:cubicBezTo>
                    <a:pt x="265" y="92"/>
                    <a:pt x="306" y="73"/>
                    <a:pt x="312" y="85"/>
                  </a:cubicBezTo>
                  <a:cubicBezTo>
                    <a:pt x="317" y="94"/>
                    <a:pt x="282" y="119"/>
                    <a:pt x="263" y="124"/>
                  </a:cubicBezTo>
                  <a:cubicBezTo>
                    <a:pt x="287" y="106"/>
                    <a:pt x="333" y="100"/>
                    <a:pt x="337" y="109"/>
                  </a:cubicBezTo>
                  <a:cubicBezTo>
                    <a:pt x="343" y="121"/>
                    <a:pt x="297" y="141"/>
                    <a:pt x="276" y="146"/>
                  </a:cubicBezTo>
                  <a:cubicBezTo>
                    <a:pt x="300" y="140"/>
                    <a:pt x="342" y="127"/>
                    <a:pt x="346" y="147"/>
                  </a:cubicBezTo>
                  <a:cubicBezTo>
                    <a:pt x="350" y="165"/>
                    <a:pt x="304" y="166"/>
                    <a:pt x="285" y="173"/>
                  </a:cubicBezTo>
                  <a:cubicBezTo>
                    <a:pt x="306" y="168"/>
                    <a:pt x="363" y="161"/>
                    <a:pt x="366" y="175"/>
                  </a:cubicBezTo>
                  <a:cubicBezTo>
                    <a:pt x="370" y="197"/>
                    <a:pt x="313" y="193"/>
                    <a:pt x="289" y="201"/>
                  </a:cubicBezTo>
                  <a:cubicBezTo>
                    <a:pt x="314" y="208"/>
                    <a:pt x="365" y="194"/>
                    <a:pt x="365" y="221"/>
                  </a:cubicBezTo>
                  <a:cubicBezTo>
                    <a:pt x="365" y="247"/>
                    <a:pt x="314" y="223"/>
                    <a:pt x="290" y="228"/>
                  </a:cubicBezTo>
                  <a:cubicBezTo>
                    <a:pt x="310" y="237"/>
                    <a:pt x="352" y="234"/>
                    <a:pt x="351" y="256"/>
                  </a:cubicBezTo>
                  <a:cubicBezTo>
                    <a:pt x="351" y="276"/>
                    <a:pt x="310" y="250"/>
                    <a:pt x="290" y="249"/>
                  </a:cubicBezTo>
                  <a:cubicBezTo>
                    <a:pt x="306" y="261"/>
                    <a:pt x="340" y="263"/>
                    <a:pt x="335" y="277"/>
                  </a:cubicBezTo>
                  <a:cubicBezTo>
                    <a:pt x="330" y="290"/>
                    <a:pt x="292" y="265"/>
                    <a:pt x="274" y="265"/>
                  </a:cubicBezTo>
                  <a:cubicBezTo>
                    <a:pt x="278" y="266"/>
                    <a:pt x="333" y="288"/>
                    <a:pt x="322" y="30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1" name="Freeform 1159"/>
            <p:cNvSpPr/>
            <p:nvPr/>
          </p:nvSpPr>
          <p:spPr bwMode="auto">
            <a:xfrm>
              <a:off x="2448331" y="304734"/>
              <a:ext cx="1210511" cy="1065868"/>
            </a:xfrm>
            <a:custGeom>
              <a:avLst/>
              <a:gdLst>
                <a:gd name="T0" fmla="*/ 319 w 323"/>
                <a:gd name="T1" fmla="*/ 173 h 284"/>
                <a:gd name="T2" fmla="*/ 238 w 323"/>
                <a:gd name="T3" fmla="*/ 171 h 284"/>
                <a:gd name="T4" fmla="*/ 299 w 323"/>
                <a:gd name="T5" fmla="*/ 145 h 284"/>
                <a:gd name="T6" fmla="*/ 237 w 323"/>
                <a:gd name="T7" fmla="*/ 142 h 284"/>
                <a:gd name="T8" fmla="*/ 229 w 323"/>
                <a:gd name="T9" fmla="*/ 144 h 284"/>
                <a:gd name="T10" fmla="*/ 237 w 323"/>
                <a:gd name="T11" fmla="*/ 142 h 284"/>
                <a:gd name="T12" fmla="*/ 290 w 323"/>
                <a:gd name="T13" fmla="*/ 107 h 284"/>
                <a:gd name="T14" fmla="*/ 241 w 323"/>
                <a:gd name="T15" fmla="*/ 109 h 284"/>
                <a:gd name="T16" fmla="*/ 241 w 323"/>
                <a:gd name="T17" fmla="*/ 109 h 284"/>
                <a:gd name="T18" fmla="*/ 265 w 323"/>
                <a:gd name="T19" fmla="*/ 83 h 284"/>
                <a:gd name="T20" fmla="*/ 193 w 323"/>
                <a:gd name="T21" fmla="*/ 97 h 284"/>
                <a:gd name="T22" fmla="*/ 233 w 323"/>
                <a:gd name="T23" fmla="*/ 52 h 284"/>
                <a:gd name="T24" fmla="*/ 174 w 323"/>
                <a:gd name="T25" fmla="*/ 94 h 284"/>
                <a:gd name="T26" fmla="*/ 199 w 323"/>
                <a:gd name="T27" fmla="*/ 26 h 284"/>
                <a:gd name="T28" fmla="*/ 147 w 323"/>
                <a:gd name="T29" fmla="*/ 76 h 284"/>
                <a:gd name="T30" fmla="*/ 168 w 323"/>
                <a:gd name="T31" fmla="*/ 4 h 284"/>
                <a:gd name="T32" fmla="*/ 140 w 323"/>
                <a:gd name="T33" fmla="*/ 37 h 284"/>
                <a:gd name="T34" fmla="*/ 136 w 323"/>
                <a:gd name="T35" fmla="*/ 8 h 284"/>
                <a:gd name="T36" fmla="*/ 110 w 323"/>
                <a:gd name="T37" fmla="*/ 46 h 284"/>
                <a:gd name="T38" fmla="*/ 110 w 323"/>
                <a:gd name="T39" fmla="*/ 46 h 284"/>
                <a:gd name="T40" fmla="*/ 95 w 323"/>
                <a:gd name="T41" fmla="*/ 2 h 284"/>
                <a:gd name="T42" fmla="*/ 89 w 323"/>
                <a:gd name="T43" fmla="*/ 60 h 284"/>
                <a:gd name="T44" fmla="*/ 89 w 323"/>
                <a:gd name="T45" fmla="*/ 60 h 284"/>
                <a:gd name="T46" fmla="*/ 68 w 323"/>
                <a:gd name="T47" fmla="*/ 28 h 284"/>
                <a:gd name="T48" fmla="*/ 65 w 323"/>
                <a:gd name="T49" fmla="*/ 54 h 284"/>
                <a:gd name="T50" fmla="*/ 38 w 323"/>
                <a:gd name="T51" fmla="*/ 32 h 284"/>
                <a:gd name="T52" fmla="*/ 44 w 323"/>
                <a:gd name="T53" fmla="*/ 68 h 284"/>
                <a:gd name="T54" fmla="*/ 44 w 323"/>
                <a:gd name="T55" fmla="*/ 68 h 284"/>
                <a:gd name="T56" fmla="*/ 22 w 323"/>
                <a:gd name="T57" fmla="*/ 57 h 284"/>
                <a:gd name="T58" fmla="*/ 35 w 323"/>
                <a:gd name="T59" fmla="*/ 97 h 284"/>
                <a:gd name="T60" fmla="*/ 35 w 323"/>
                <a:gd name="T61" fmla="*/ 97 h 284"/>
                <a:gd name="T62" fmla="*/ 9 w 323"/>
                <a:gd name="T63" fmla="*/ 87 h 284"/>
                <a:gd name="T64" fmla="*/ 17 w 323"/>
                <a:gd name="T65" fmla="*/ 113 h 284"/>
                <a:gd name="T66" fmla="*/ 0 w 323"/>
                <a:gd name="T67" fmla="*/ 115 h 284"/>
                <a:gd name="T68" fmla="*/ 288 w 323"/>
                <a:gd name="T69" fmla="*/ 275 h 284"/>
                <a:gd name="T70" fmla="*/ 243 w 323"/>
                <a:gd name="T71" fmla="*/ 247 h 284"/>
                <a:gd name="T72" fmla="*/ 304 w 323"/>
                <a:gd name="T73" fmla="*/ 254 h 284"/>
                <a:gd name="T74" fmla="*/ 243 w 323"/>
                <a:gd name="T75" fmla="*/ 226 h 284"/>
                <a:gd name="T76" fmla="*/ 318 w 323"/>
                <a:gd name="T77" fmla="*/ 219 h 284"/>
                <a:gd name="T78" fmla="*/ 242 w 323"/>
                <a:gd name="T79" fmla="*/ 199 h 284"/>
                <a:gd name="T80" fmla="*/ 319 w 323"/>
                <a:gd name="T81" fmla="*/ 173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3" h="284">
                  <a:moveTo>
                    <a:pt x="319" y="173"/>
                  </a:moveTo>
                  <a:cubicBezTo>
                    <a:pt x="316" y="159"/>
                    <a:pt x="259" y="166"/>
                    <a:pt x="238" y="171"/>
                  </a:cubicBezTo>
                  <a:cubicBezTo>
                    <a:pt x="257" y="164"/>
                    <a:pt x="303" y="163"/>
                    <a:pt x="299" y="145"/>
                  </a:cubicBezTo>
                  <a:cubicBezTo>
                    <a:pt x="295" y="127"/>
                    <a:pt x="261" y="135"/>
                    <a:pt x="237" y="142"/>
                  </a:cubicBezTo>
                  <a:cubicBezTo>
                    <a:pt x="234" y="142"/>
                    <a:pt x="231" y="143"/>
                    <a:pt x="229" y="144"/>
                  </a:cubicBezTo>
                  <a:cubicBezTo>
                    <a:pt x="231" y="143"/>
                    <a:pt x="234" y="142"/>
                    <a:pt x="237" y="142"/>
                  </a:cubicBezTo>
                  <a:cubicBezTo>
                    <a:pt x="260" y="135"/>
                    <a:pt x="295" y="118"/>
                    <a:pt x="290" y="107"/>
                  </a:cubicBezTo>
                  <a:cubicBezTo>
                    <a:pt x="287" y="101"/>
                    <a:pt x="263" y="102"/>
                    <a:pt x="241" y="109"/>
                  </a:cubicBezTo>
                  <a:cubicBezTo>
                    <a:pt x="241" y="109"/>
                    <a:pt x="241" y="109"/>
                    <a:pt x="241" y="109"/>
                  </a:cubicBezTo>
                  <a:cubicBezTo>
                    <a:pt x="255" y="100"/>
                    <a:pt x="268" y="89"/>
                    <a:pt x="265" y="83"/>
                  </a:cubicBezTo>
                  <a:cubicBezTo>
                    <a:pt x="259" y="71"/>
                    <a:pt x="214" y="85"/>
                    <a:pt x="193" y="97"/>
                  </a:cubicBezTo>
                  <a:cubicBezTo>
                    <a:pt x="212" y="90"/>
                    <a:pt x="245" y="65"/>
                    <a:pt x="233" y="52"/>
                  </a:cubicBezTo>
                  <a:cubicBezTo>
                    <a:pt x="223" y="40"/>
                    <a:pt x="188" y="76"/>
                    <a:pt x="174" y="94"/>
                  </a:cubicBezTo>
                  <a:cubicBezTo>
                    <a:pt x="188" y="80"/>
                    <a:pt x="218" y="38"/>
                    <a:pt x="199" y="26"/>
                  </a:cubicBezTo>
                  <a:cubicBezTo>
                    <a:pt x="184" y="15"/>
                    <a:pt x="156" y="59"/>
                    <a:pt x="147" y="76"/>
                  </a:cubicBezTo>
                  <a:cubicBezTo>
                    <a:pt x="155" y="58"/>
                    <a:pt x="190" y="16"/>
                    <a:pt x="168" y="4"/>
                  </a:cubicBezTo>
                  <a:cubicBezTo>
                    <a:pt x="160" y="0"/>
                    <a:pt x="149" y="17"/>
                    <a:pt x="140" y="37"/>
                  </a:cubicBezTo>
                  <a:cubicBezTo>
                    <a:pt x="143" y="23"/>
                    <a:pt x="143" y="11"/>
                    <a:pt x="136" y="8"/>
                  </a:cubicBezTo>
                  <a:cubicBezTo>
                    <a:pt x="123" y="3"/>
                    <a:pt x="114" y="2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10" y="24"/>
                    <a:pt x="107" y="1"/>
                    <a:pt x="95" y="2"/>
                  </a:cubicBezTo>
                  <a:cubicBezTo>
                    <a:pt x="78" y="4"/>
                    <a:pt x="85" y="35"/>
                    <a:pt x="89" y="60"/>
                  </a:cubicBezTo>
                  <a:cubicBezTo>
                    <a:pt x="91" y="66"/>
                    <a:pt x="90" y="65"/>
                    <a:pt x="89" y="60"/>
                  </a:cubicBezTo>
                  <a:cubicBezTo>
                    <a:pt x="86" y="44"/>
                    <a:pt x="78" y="24"/>
                    <a:pt x="68" y="28"/>
                  </a:cubicBezTo>
                  <a:cubicBezTo>
                    <a:pt x="62" y="31"/>
                    <a:pt x="62" y="42"/>
                    <a:pt x="65" y="54"/>
                  </a:cubicBezTo>
                  <a:cubicBezTo>
                    <a:pt x="57" y="39"/>
                    <a:pt x="46" y="27"/>
                    <a:pt x="38" y="32"/>
                  </a:cubicBezTo>
                  <a:cubicBezTo>
                    <a:pt x="32" y="36"/>
                    <a:pt x="37" y="52"/>
                    <a:pt x="44" y="68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35" y="59"/>
                    <a:pt x="26" y="53"/>
                    <a:pt x="22" y="57"/>
                  </a:cubicBezTo>
                  <a:cubicBezTo>
                    <a:pt x="16" y="63"/>
                    <a:pt x="24" y="80"/>
                    <a:pt x="35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24" y="87"/>
                    <a:pt x="12" y="80"/>
                    <a:pt x="9" y="87"/>
                  </a:cubicBezTo>
                  <a:cubicBezTo>
                    <a:pt x="5" y="95"/>
                    <a:pt x="9" y="105"/>
                    <a:pt x="17" y="113"/>
                  </a:cubicBezTo>
                  <a:cubicBezTo>
                    <a:pt x="13" y="111"/>
                    <a:pt x="4" y="108"/>
                    <a:pt x="0" y="115"/>
                  </a:cubicBezTo>
                  <a:cubicBezTo>
                    <a:pt x="0" y="115"/>
                    <a:pt x="284" y="284"/>
                    <a:pt x="288" y="275"/>
                  </a:cubicBezTo>
                  <a:cubicBezTo>
                    <a:pt x="293" y="261"/>
                    <a:pt x="259" y="259"/>
                    <a:pt x="243" y="247"/>
                  </a:cubicBezTo>
                  <a:cubicBezTo>
                    <a:pt x="263" y="248"/>
                    <a:pt x="304" y="274"/>
                    <a:pt x="304" y="254"/>
                  </a:cubicBezTo>
                  <a:cubicBezTo>
                    <a:pt x="305" y="232"/>
                    <a:pt x="263" y="235"/>
                    <a:pt x="243" y="226"/>
                  </a:cubicBezTo>
                  <a:cubicBezTo>
                    <a:pt x="267" y="221"/>
                    <a:pt x="318" y="245"/>
                    <a:pt x="318" y="219"/>
                  </a:cubicBezTo>
                  <a:cubicBezTo>
                    <a:pt x="318" y="192"/>
                    <a:pt x="267" y="206"/>
                    <a:pt x="242" y="199"/>
                  </a:cubicBezTo>
                  <a:cubicBezTo>
                    <a:pt x="266" y="191"/>
                    <a:pt x="323" y="195"/>
                    <a:pt x="319" y="173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2" name="Freeform 1160"/>
            <p:cNvSpPr/>
            <p:nvPr/>
          </p:nvSpPr>
          <p:spPr bwMode="auto">
            <a:xfrm>
              <a:off x="1684389" y="192389"/>
              <a:ext cx="401631" cy="450782"/>
            </a:xfrm>
            <a:custGeom>
              <a:avLst/>
              <a:gdLst>
                <a:gd name="T0" fmla="*/ 1 w 107"/>
                <a:gd name="T1" fmla="*/ 73 h 120"/>
                <a:gd name="T2" fmla="*/ 2 w 107"/>
                <a:gd name="T3" fmla="*/ 67 h 120"/>
                <a:gd name="T4" fmla="*/ 30 w 107"/>
                <a:gd name="T5" fmla="*/ 12 h 120"/>
                <a:gd name="T6" fmla="*/ 35 w 107"/>
                <a:gd name="T7" fmla="*/ 9 h 120"/>
                <a:gd name="T8" fmla="*/ 74 w 107"/>
                <a:gd name="T9" fmla="*/ 2 h 120"/>
                <a:gd name="T10" fmla="*/ 89 w 107"/>
                <a:gd name="T11" fmla="*/ 9 h 120"/>
                <a:gd name="T12" fmla="*/ 107 w 107"/>
                <a:gd name="T13" fmla="*/ 45 h 120"/>
                <a:gd name="T14" fmla="*/ 86 w 107"/>
                <a:gd name="T15" fmla="*/ 33 h 120"/>
                <a:gd name="T16" fmla="*/ 79 w 107"/>
                <a:gd name="T17" fmla="*/ 37 h 120"/>
                <a:gd name="T18" fmla="*/ 72 w 107"/>
                <a:gd name="T19" fmla="*/ 98 h 120"/>
                <a:gd name="T20" fmla="*/ 66 w 107"/>
                <a:gd name="T21" fmla="*/ 104 h 120"/>
                <a:gd name="T22" fmla="*/ 21 w 107"/>
                <a:gd name="T23" fmla="*/ 118 h 120"/>
                <a:gd name="T24" fmla="*/ 13 w 107"/>
                <a:gd name="T25" fmla="*/ 115 h 120"/>
                <a:gd name="T26" fmla="*/ 1 w 107"/>
                <a:gd name="T27" fmla="*/ 7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120">
                  <a:moveTo>
                    <a:pt x="1" y="73"/>
                  </a:moveTo>
                  <a:cubicBezTo>
                    <a:pt x="0" y="71"/>
                    <a:pt x="0" y="69"/>
                    <a:pt x="2" y="67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1" y="10"/>
                    <a:pt x="33" y="9"/>
                    <a:pt x="35" y="9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80" y="0"/>
                    <a:pt x="87" y="3"/>
                    <a:pt x="89" y="9"/>
                  </a:cubicBezTo>
                  <a:cubicBezTo>
                    <a:pt x="107" y="45"/>
                    <a:pt x="107" y="45"/>
                    <a:pt x="107" y="45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3" y="32"/>
                    <a:pt x="80" y="35"/>
                    <a:pt x="79" y="37"/>
                  </a:cubicBezTo>
                  <a:cubicBezTo>
                    <a:pt x="72" y="98"/>
                    <a:pt x="72" y="98"/>
                    <a:pt x="72" y="98"/>
                  </a:cubicBezTo>
                  <a:cubicBezTo>
                    <a:pt x="71" y="100"/>
                    <a:pt x="69" y="103"/>
                    <a:pt x="66" y="104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18" y="120"/>
                    <a:pt x="14" y="118"/>
                    <a:pt x="13" y="115"/>
                  </a:cubicBezTo>
                  <a:lnTo>
                    <a:pt x="1" y="7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1166" name="组合 1165"/>
          <p:cNvGrpSpPr/>
          <p:nvPr/>
        </p:nvGrpSpPr>
        <p:grpSpPr>
          <a:xfrm rot="936948">
            <a:off x="905145" y="1894332"/>
            <a:ext cx="3000999" cy="6301116"/>
            <a:chOff x="1604016" y="2897939"/>
            <a:chExt cx="3000999" cy="6301116"/>
          </a:xfrm>
        </p:grpSpPr>
        <p:sp>
          <p:nvSpPr>
            <p:cNvPr id="136" name="Freeform 1134"/>
            <p:cNvSpPr/>
            <p:nvPr/>
          </p:nvSpPr>
          <p:spPr bwMode="auto">
            <a:xfrm>
              <a:off x="2412896" y="3959593"/>
              <a:ext cx="1004078" cy="928246"/>
            </a:xfrm>
            <a:custGeom>
              <a:avLst/>
              <a:gdLst>
                <a:gd name="T0" fmla="*/ 7 w 268"/>
                <a:gd name="T1" fmla="*/ 238 h 247"/>
                <a:gd name="T2" fmla="*/ 7 w 268"/>
                <a:gd name="T3" fmla="*/ 238 h 247"/>
                <a:gd name="T4" fmla="*/ 7 w 268"/>
                <a:gd name="T5" fmla="*/ 212 h 247"/>
                <a:gd name="T6" fmla="*/ 51 w 268"/>
                <a:gd name="T7" fmla="*/ 156 h 247"/>
                <a:gd name="T8" fmla="*/ 226 w 268"/>
                <a:gd name="T9" fmla="*/ 0 h 247"/>
                <a:gd name="T10" fmla="*/ 268 w 268"/>
                <a:gd name="T11" fmla="*/ 48 h 247"/>
                <a:gd name="T12" fmla="*/ 93 w 268"/>
                <a:gd name="T13" fmla="*/ 204 h 247"/>
                <a:gd name="T14" fmla="*/ 33 w 268"/>
                <a:gd name="T15" fmla="*/ 242 h 247"/>
                <a:gd name="T16" fmla="*/ 7 w 268"/>
                <a:gd name="T17" fmla="*/ 23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8" h="247">
                  <a:moveTo>
                    <a:pt x="7" y="238"/>
                  </a:moveTo>
                  <a:cubicBezTo>
                    <a:pt x="7" y="238"/>
                    <a:pt x="7" y="238"/>
                    <a:pt x="7" y="238"/>
                  </a:cubicBezTo>
                  <a:cubicBezTo>
                    <a:pt x="1" y="230"/>
                    <a:pt x="0" y="219"/>
                    <a:pt x="7" y="212"/>
                  </a:cubicBezTo>
                  <a:cubicBezTo>
                    <a:pt x="51" y="156"/>
                    <a:pt x="51" y="156"/>
                    <a:pt x="51" y="156"/>
                  </a:cubicBezTo>
                  <a:cubicBezTo>
                    <a:pt x="226" y="0"/>
                    <a:pt x="226" y="0"/>
                    <a:pt x="226" y="0"/>
                  </a:cubicBezTo>
                  <a:cubicBezTo>
                    <a:pt x="268" y="48"/>
                    <a:pt x="268" y="48"/>
                    <a:pt x="268" y="48"/>
                  </a:cubicBezTo>
                  <a:cubicBezTo>
                    <a:pt x="93" y="204"/>
                    <a:pt x="93" y="204"/>
                    <a:pt x="93" y="20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25" y="247"/>
                    <a:pt x="14" y="245"/>
                    <a:pt x="7" y="238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7" name="Freeform 1135"/>
            <p:cNvSpPr/>
            <p:nvPr/>
          </p:nvSpPr>
          <p:spPr bwMode="auto">
            <a:xfrm>
              <a:off x="3079940" y="2897939"/>
              <a:ext cx="1525075" cy="1404305"/>
            </a:xfrm>
            <a:custGeom>
              <a:avLst/>
              <a:gdLst>
                <a:gd name="T0" fmla="*/ 391 w 407"/>
                <a:gd name="T1" fmla="*/ 81 h 374"/>
                <a:gd name="T2" fmla="*/ 76 w 407"/>
                <a:gd name="T3" fmla="*/ 361 h 374"/>
                <a:gd name="T4" fmla="*/ 26 w 407"/>
                <a:gd name="T5" fmla="*/ 358 h 374"/>
                <a:gd name="T6" fmla="*/ 13 w 407"/>
                <a:gd name="T7" fmla="*/ 344 h 374"/>
                <a:gd name="T8" fmla="*/ 16 w 407"/>
                <a:gd name="T9" fmla="*/ 293 h 374"/>
                <a:gd name="T10" fmla="*/ 330 w 407"/>
                <a:gd name="T11" fmla="*/ 13 h 374"/>
                <a:gd name="T12" fmla="*/ 381 w 407"/>
                <a:gd name="T13" fmla="*/ 16 h 374"/>
                <a:gd name="T14" fmla="*/ 394 w 407"/>
                <a:gd name="T15" fmla="*/ 30 h 374"/>
                <a:gd name="T16" fmla="*/ 391 w 407"/>
                <a:gd name="T17" fmla="*/ 8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374">
                  <a:moveTo>
                    <a:pt x="391" y="81"/>
                  </a:moveTo>
                  <a:cubicBezTo>
                    <a:pt x="76" y="361"/>
                    <a:pt x="76" y="361"/>
                    <a:pt x="76" y="361"/>
                  </a:cubicBezTo>
                  <a:cubicBezTo>
                    <a:pt x="62" y="374"/>
                    <a:pt x="39" y="373"/>
                    <a:pt x="26" y="358"/>
                  </a:cubicBezTo>
                  <a:cubicBezTo>
                    <a:pt x="13" y="344"/>
                    <a:pt x="13" y="344"/>
                    <a:pt x="13" y="344"/>
                  </a:cubicBezTo>
                  <a:cubicBezTo>
                    <a:pt x="0" y="329"/>
                    <a:pt x="2" y="307"/>
                    <a:pt x="16" y="293"/>
                  </a:cubicBezTo>
                  <a:cubicBezTo>
                    <a:pt x="330" y="13"/>
                    <a:pt x="330" y="13"/>
                    <a:pt x="330" y="13"/>
                  </a:cubicBezTo>
                  <a:cubicBezTo>
                    <a:pt x="345" y="0"/>
                    <a:pt x="368" y="1"/>
                    <a:pt x="381" y="16"/>
                  </a:cubicBezTo>
                  <a:cubicBezTo>
                    <a:pt x="394" y="30"/>
                    <a:pt x="394" y="30"/>
                    <a:pt x="394" y="30"/>
                  </a:cubicBezTo>
                  <a:cubicBezTo>
                    <a:pt x="407" y="45"/>
                    <a:pt x="405" y="67"/>
                    <a:pt x="391" y="8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8" name="Freeform 1136"/>
            <p:cNvSpPr/>
            <p:nvPr/>
          </p:nvSpPr>
          <p:spPr bwMode="auto">
            <a:xfrm>
              <a:off x="3079940" y="2897939"/>
              <a:ext cx="1449243" cy="1317238"/>
            </a:xfrm>
            <a:custGeom>
              <a:avLst/>
              <a:gdLst>
                <a:gd name="T0" fmla="*/ 387 w 387"/>
                <a:gd name="T1" fmla="*/ 23 h 351"/>
                <a:gd name="T2" fmla="*/ 20 w 387"/>
                <a:gd name="T3" fmla="*/ 351 h 351"/>
                <a:gd name="T4" fmla="*/ 13 w 387"/>
                <a:gd name="T5" fmla="*/ 344 h 351"/>
                <a:gd name="T6" fmla="*/ 16 w 387"/>
                <a:gd name="T7" fmla="*/ 293 h 351"/>
                <a:gd name="T8" fmla="*/ 330 w 387"/>
                <a:gd name="T9" fmla="*/ 13 h 351"/>
                <a:gd name="T10" fmla="*/ 381 w 387"/>
                <a:gd name="T11" fmla="*/ 16 h 351"/>
                <a:gd name="T12" fmla="*/ 387 w 387"/>
                <a:gd name="T13" fmla="*/ 23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7" h="351">
                  <a:moveTo>
                    <a:pt x="387" y="23"/>
                  </a:moveTo>
                  <a:cubicBezTo>
                    <a:pt x="20" y="351"/>
                    <a:pt x="20" y="351"/>
                    <a:pt x="20" y="351"/>
                  </a:cubicBezTo>
                  <a:cubicBezTo>
                    <a:pt x="13" y="344"/>
                    <a:pt x="13" y="344"/>
                    <a:pt x="13" y="344"/>
                  </a:cubicBezTo>
                  <a:cubicBezTo>
                    <a:pt x="0" y="329"/>
                    <a:pt x="2" y="307"/>
                    <a:pt x="16" y="293"/>
                  </a:cubicBezTo>
                  <a:cubicBezTo>
                    <a:pt x="330" y="13"/>
                    <a:pt x="330" y="13"/>
                    <a:pt x="330" y="13"/>
                  </a:cubicBezTo>
                  <a:cubicBezTo>
                    <a:pt x="345" y="0"/>
                    <a:pt x="368" y="1"/>
                    <a:pt x="381" y="16"/>
                  </a:cubicBezTo>
                  <a:lnTo>
                    <a:pt x="387" y="23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9" name="Freeform 1137"/>
            <p:cNvSpPr/>
            <p:nvPr/>
          </p:nvSpPr>
          <p:spPr bwMode="auto">
            <a:xfrm>
              <a:off x="2859465" y="3798099"/>
              <a:ext cx="714792" cy="728835"/>
            </a:xfrm>
            <a:custGeom>
              <a:avLst/>
              <a:gdLst>
                <a:gd name="T0" fmla="*/ 106 w 191"/>
                <a:gd name="T1" fmla="*/ 194 h 194"/>
                <a:gd name="T2" fmla="*/ 0 w 191"/>
                <a:gd name="T3" fmla="*/ 75 h 194"/>
                <a:gd name="T4" fmla="*/ 90 w 191"/>
                <a:gd name="T5" fmla="*/ 5 h 194"/>
                <a:gd name="T6" fmla="*/ 113 w 191"/>
                <a:gd name="T7" fmla="*/ 8 h 194"/>
                <a:gd name="T8" fmla="*/ 185 w 191"/>
                <a:gd name="T9" fmla="*/ 89 h 194"/>
                <a:gd name="T10" fmla="*/ 185 w 191"/>
                <a:gd name="T11" fmla="*/ 111 h 194"/>
                <a:gd name="T12" fmla="*/ 106 w 191"/>
                <a:gd name="T13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94">
                  <a:moveTo>
                    <a:pt x="106" y="194"/>
                  </a:moveTo>
                  <a:cubicBezTo>
                    <a:pt x="0" y="75"/>
                    <a:pt x="0" y="75"/>
                    <a:pt x="0" y="75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97" y="0"/>
                    <a:pt x="107" y="1"/>
                    <a:pt x="113" y="8"/>
                  </a:cubicBezTo>
                  <a:cubicBezTo>
                    <a:pt x="185" y="89"/>
                    <a:pt x="185" y="89"/>
                    <a:pt x="185" y="89"/>
                  </a:cubicBezTo>
                  <a:cubicBezTo>
                    <a:pt x="191" y="95"/>
                    <a:pt x="191" y="105"/>
                    <a:pt x="185" y="111"/>
                  </a:cubicBezTo>
                  <a:lnTo>
                    <a:pt x="106" y="194"/>
                  </a:lnTo>
                  <a:close/>
                </a:path>
              </a:pathLst>
            </a:custGeom>
            <a:solidFill>
              <a:srgbClr val="0D6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0" name="Freeform 1138"/>
            <p:cNvSpPr/>
            <p:nvPr/>
          </p:nvSpPr>
          <p:spPr bwMode="auto">
            <a:xfrm>
              <a:off x="3027981" y="3930103"/>
              <a:ext cx="153070" cy="190985"/>
            </a:xfrm>
            <a:custGeom>
              <a:avLst/>
              <a:gdLst>
                <a:gd name="T0" fmla="*/ 90 w 109"/>
                <a:gd name="T1" fmla="*/ 0 h 136"/>
                <a:gd name="T2" fmla="*/ 109 w 109"/>
                <a:gd name="T3" fmla="*/ 21 h 136"/>
                <a:gd name="T4" fmla="*/ 34 w 109"/>
                <a:gd name="T5" fmla="*/ 86 h 136"/>
                <a:gd name="T6" fmla="*/ 66 w 109"/>
                <a:gd name="T7" fmla="*/ 120 h 136"/>
                <a:gd name="T8" fmla="*/ 50 w 109"/>
                <a:gd name="T9" fmla="*/ 136 h 136"/>
                <a:gd name="T10" fmla="*/ 0 w 109"/>
                <a:gd name="T11" fmla="*/ 80 h 136"/>
                <a:gd name="T12" fmla="*/ 90 w 109"/>
                <a:gd name="T1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36">
                  <a:moveTo>
                    <a:pt x="90" y="0"/>
                  </a:moveTo>
                  <a:lnTo>
                    <a:pt x="109" y="21"/>
                  </a:lnTo>
                  <a:lnTo>
                    <a:pt x="34" y="86"/>
                  </a:lnTo>
                  <a:lnTo>
                    <a:pt x="66" y="120"/>
                  </a:lnTo>
                  <a:lnTo>
                    <a:pt x="50" y="136"/>
                  </a:lnTo>
                  <a:lnTo>
                    <a:pt x="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1" name="Freeform 1139"/>
            <p:cNvSpPr/>
            <p:nvPr/>
          </p:nvSpPr>
          <p:spPr bwMode="auto">
            <a:xfrm>
              <a:off x="3109431" y="4024191"/>
              <a:ext cx="150261" cy="139027"/>
            </a:xfrm>
            <a:custGeom>
              <a:avLst/>
              <a:gdLst>
                <a:gd name="T0" fmla="*/ 91 w 107"/>
                <a:gd name="T1" fmla="*/ 0 h 99"/>
                <a:gd name="T2" fmla="*/ 107 w 107"/>
                <a:gd name="T3" fmla="*/ 19 h 99"/>
                <a:gd name="T4" fmla="*/ 19 w 107"/>
                <a:gd name="T5" fmla="*/ 99 h 99"/>
                <a:gd name="T6" fmla="*/ 0 w 107"/>
                <a:gd name="T7" fmla="*/ 80 h 99"/>
                <a:gd name="T8" fmla="*/ 91 w 107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99">
                  <a:moveTo>
                    <a:pt x="91" y="0"/>
                  </a:moveTo>
                  <a:lnTo>
                    <a:pt x="107" y="19"/>
                  </a:lnTo>
                  <a:lnTo>
                    <a:pt x="19" y="99"/>
                  </a:lnTo>
                  <a:lnTo>
                    <a:pt x="0" y="8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2" name="Freeform 1140"/>
            <p:cNvSpPr/>
            <p:nvPr/>
          </p:nvSpPr>
          <p:spPr bwMode="auto">
            <a:xfrm>
              <a:off x="3174029" y="4057894"/>
              <a:ext cx="190985" cy="183964"/>
            </a:xfrm>
            <a:custGeom>
              <a:avLst/>
              <a:gdLst>
                <a:gd name="T0" fmla="*/ 25 w 51"/>
                <a:gd name="T1" fmla="*/ 0 h 49"/>
                <a:gd name="T2" fmla="*/ 32 w 51"/>
                <a:gd name="T3" fmla="*/ 8 h 49"/>
                <a:gd name="T4" fmla="*/ 20 w 51"/>
                <a:gd name="T5" fmla="*/ 26 h 49"/>
                <a:gd name="T6" fmla="*/ 12 w 51"/>
                <a:gd name="T7" fmla="*/ 38 h 49"/>
                <a:gd name="T8" fmla="*/ 12 w 51"/>
                <a:gd name="T9" fmla="*/ 38 h 49"/>
                <a:gd name="T10" fmla="*/ 25 w 51"/>
                <a:gd name="T11" fmla="*/ 31 h 49"/>
                <a:gd name="T12" fmla="*/ 44 w 51"/>
                <a:gd name="T13" fmla="*/ 21 h 49"/>
                <a:gd name="T14" fmla="*/ 51 w 51"/>
                <a:gd name="T15" fmla="*/ 29 h 49"/>
                <a:gd name="T16" fmla="*/ 8 w 51"/>
                <a:gd name="T17" fmla="*/ 49 h 49"/>
                <a:gd name="T18" fmla="*/ 0 w 51"/>
                <a:gd name="T19" fmla="*/ 40 h 49"/>
                <a:gd name="T20" fmla="*/ 25 w 51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49">
                  <a:moveTo>
                    <a:pt x="25" y="0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7" y="30"/>
                    <a:pt x="14" y="34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6" y="36"/>
                    <a:pt x="20" y="34"/>
                    <a:pt x="25" y="3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3" name="Freeform 1141"/>
            <p:cNvSpPr/>
            <p:nvPr/>
          </p:nvSpPr>
          <p:spPr bwMode="auto">
            <a:xfrm>
              <a:off x="3244244" y="4174452"/>
              <a:ext cx="195199" cy="190985"/>
            </a:xfrm>
            <a:custGeom>
              <a:avLst/>
              <a:gdLst>
                <a:gd name="T0" fmla="*/ 88 w 139"/>
                <a:gd name="T1" fmla="*/ 0 h 136"/>
                <a:gd name="T2" fmla="*/ 139 w 139"/>
                <a:gd name="T3" fmla="*/ 56 h 136"/>
                <a:gd name="T4" fmla="*/ 123 w 139"/>
                <a:gd name="T5" fmla="*/ 72 h 136"/>
                <a:gd name="T6" fmla="*/ 91 w 139"/>
                <a:gd name="T7" fmla="*/ 35 h 136"/>
                <a:gd name="T8" fmla="*/ 72 w 139"/>
                <a:gd name="T9" fmla="*/ 51 h 136"/>
                <a:gd name="T10" fmla="*/ 99 w 139"/>
                <a:gd name="T11" fmla="*/ 83 h 136"/>
                <a:gd name="T12" fmla="*/ 83 w 139"/>
                <a:gd name="T13" fmla="*/ 96 h 136"/>
                <a:gd name="T14" fmla="*/ 56 w 139"/>
                <a:gd name="T15" fmla="*/ 67 h 136"/>
                <a:gd name="T16" fmla="*/ 35 w 139"/>
                <a:gd name="T17" fmla="*/ 85 h 136"/>
                <a:gd name="T18" fmla="*/ 67 w 139"/>
                <a:gd name="T19" fmla="*/ 123 h 136"/>
                <a:gd name="T20" fmla="*/ 51 w 139"/>
                <a:gd name="T21" fmla="*/ 136 h 136"/>
                <a:gd name="T22" fmla="*/ 0 w 139"/>
                <a:gd name="T23" fmla="*/ 80 h 136"/>
                <a:gd name="T24" fmla="*/ 88 w 139"/>
                <a:gd name="T25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36">
                  <a:moveTo>
                    <a:pt x="88" y="0"/>
                  </a:moveTo>
                  <a:lnTo>
                    <a:pt x="139" y="56"/>
                  </a:lnTo>
                  <a:lnTo>
                    <a:pt x="123" y="72"/>
                  </a:lnTo>
                  <a:lnTo>
                    <a:pt x="91" y="35"/>
                  </a:lnTo>
                  <a:lnTo>
                    <a:pt x="72" y="51"/>
                  </a:lnTo>
                  <a:lnTo>
                    <a:pt x="99" y="83"/>
                  </a:lnTo>
                  <a:lnTo>
                    <a:pt x="83" y="96"/>
                  </a:lnTo>
                  <a:lnTo>
                    <a:pt x="56" y="67"/>
                  </a:lnTo>
                  <a:lnTo>
                    <a:pt x="35" y="85"/>
                  </a:lnTo>
                  <a:lnTo>
                    <a:pt x="67" y="123"/>
                  </a:lnTo>
                  <a:lnTo>
                    <a:pt x="51" y="136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4" name="Freeform 1142"/>
            <p:cNvSpPr/>
            <p:nvPr/>
          </p:nvSpPr>
          <p:spPr bwMode="auto">
            <a:xfrm>
              <a:off x="1604016" y="4387907"/>
              <a:ext cx="1491372" cy="4811148"/>
            </a:xfrm>
            <a:custGeom>
              <a:avLst/>
              <a:gdLst>
                <a:gd name="T0" fmla="*/ 1062 w 1062"/>
                <a:gd name="T1" fmla="*/ 35 h 3426"/>
                <a:gd name="T2" fmla="*/ 128 w 1062"/>
                <a:gd name="T3" fmla="*/ 3426 h 3426"/>
                <a:gd name="T4" fmla="*/ 0 w 1062"/>
                <a:gd name="T5" fmla="*/ 3391 h 3426"/>
                <a:gd name="T6" fmla="*/ 936 w 1062"/>
                <a:gd name="T7" fmla="*/ 0 h 3426"/>
                <a:gd name="T8" fmla="*/ 1062 w 1062"/>
                <a:gd name="T9" fmla="*/ 35 h 3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2" h="3426">
                  <a:moveTo>
                    <a:pt x="1062" y="35"/>
                  </a:moveTo>
                  <a:lnTo>
                    <a:pt x="128" y="3426"/>
                  </a:lnTo>
                  <a:lnTo>
                    <a:pt x="0" y="3391"/>
                  </a:lnTo>
                  <a:lnTo>
                    <a:pt x="936" y="0"/>
                  </a:lnTo>
                  <a:lnTo>
                    <a:pt x="1062" y="3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5" name="Freeform 1143"/>
            <p:cNvSpPr/>
            <p:nvPr/>
          </p:nvSpPr>
          <p:spPr bwMode="auto">
            <a:xfrm>
              <a:off x="1689678" y="4410375"/>
              <a:ext cx="1405710" cy="4788680"/>
            </a:xfrm>
            <a:custGeom>
              <a:avLst/>
              <a:gdLst>
                <a:gd name="T0" fmla="*/ 1001 w 1001"/>
                <a:gd name="T1" fmla="*/ 19 h 3410"/>
                <a:gd name="T2" fmla="*/ 67 w 1001"/>
                <a:gd name="T3" fmla="*/ 3410 h 3410"/>
                <a:gd name="T4" fmla="*/ 0 w 1001"/>
                <a:gd name="T5" fmla="*/ 3394 h 3410"/>
                <a:gd name="T6" fmla="*/ 937 w 1001"/>
                <a:gd name="T7" fmla="*/ 0 h 3410"/>
                <a:gd name="T8" fmla="*/ 1001 w 1001"/>
                <a:gd name="T9" fmla="*/ 19 h 3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1" h="3410">
                  <a:moveTo>
                    <a:pt x="1001" y="19"/>
                  </a:moveTo>
                  <a:lnTo>
                    <a:pt x="67" y="3410"/>
                  </a:lnTo>
                  <a:lnTo>
                    <a:pt x="0" y="3394"/>
                  </a:lnTo>
                  <a:lnTo>
                    <a:pt x="937" y="0"/>
                  </a:lnTo>
                  <a:lnTo>
                    <a:pt x="1001" y="19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6" name="Freeform 1144"/>
            <p:cNvSpPr/>
            <p:nvPr/>
          </p:nvSpPr>
          <p:spPr bwMode="auto">
            <a:xfrm>
              <a:off x="2630563" y="5237511"/>
              <a:ext cx="235923" cy="217668"/>
            </a:xfrm>
            <a:custGeom>
              <a:avLst/>
              <a:gdLst>
                <a:gd name="T0" fmla="*/ 32 w 168"/>
                <a:gd name="T1" fmla="*/ 0 h 155"/>
                <a:gd name="T2" fmla="*/ 168 w 168"/>
                <a:gd name="T3" fmla="*/ 40 h 155"/>
                <a:gd name="T4" fmla="*/ 136 w 168"/>
                <a:gd name="T5" fmla="*/ 155 h 155"/>
                <a:gd name="T6" fmla="*/ 0 w 168"/>
                <a:gd name="T7" fmla="*/ 115 h 155"/>
                <a:gd name="T8" fmla="*/ 32 w 168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55">
                  <a:moveTo>
                    <a:pt x="32" y="0"/>
                  </a:moveTo>
                  <a:lnTo>
                    <a:pt x="168" y="40"/>
                  </a:lnTo>
                  <a:lnTo>
                    <a:pt x="136" y="155"/>
                  </a:lnTo>
                  <a:lnTo>
                    <a:pt x="0" y="11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7" name="Freeform 1145"/>
            <p:cNvSpPr/>
            <p:nvPr/>
          </p:nvSpPr>
          <p:spPr bwMode="auto">
            <a:xfrm>
              <a:off x="2704991" y="4237645"/>
              <a:ext cx="397419" cy="450782"/>
            </a:xfrm>
            <a:custGeom>
              <a:avLst/>
              <a:gdLst>
                <a:gd name="T0" fmla="*/ 42 w 106"/>
                <a:gd name="T1" fmla="*/ 110 h 120"/>
                <a:gd name="T2" fmla="*/ 35 w 106"/>
                <a:gd name="T3" fmla="*/ 106 h 120"/>
                <a:gd name="T4" fmla="*/ 1 w 106"/>
                <a:gd name="T5" fmla="*/ 53 h 120"/>
                <a:gd name="T6" fmla="*/ 1 w 106"/>
                <a:gd name="T7" fmla="*/ 47 h 120"/>
                <a:gd name="T8" fmla="*/ 14 w 106"/>
                <a:gd name="T9" fmla="*/ 10 h 120"/>
                <a:gd name="T10" fmla="*/ 27 w 106"/>
                <a:gd name="T11" fmla="*/ 0 h 120"/>
                <a:gd name="T12" fmla="*/ 64 w 106"/>
                <a:gd name="T13" fmla="*/ 1 h 120"/>
                <a:gd name="T14" fmla="*/ 48 w 106"/>
                <a:gd name="T15" fmla="*/ 16 h 120"/>
                <a:gd name="T16" fmla="*/ 50 w 106"/>
                <a:gd name="T17" fmla="*/ 26 h 120"/>
                <a:gd name="T18" fmla="*/ 102 w 106"/>
                <a:gd name="T19" fmla="*/ 51 h 120"/>
                <a:gd name="T20" fmla="*/ 105 w 106"/>
                <a:gd name="T21" fmla="*/ 58 h 120"/>
                <a:gd name="T22" fmla="*/ 90 w 106"/>
                <a:gd name="T23" fmla="*/ 115 h 120"/>
                <a:gd name="T24" fmla="*/ 82 w 106"/>
                <a:gd name="T25" fmla="*/ 119 h 120"/>
                <a:gd name="T26" fmla="*/ 42 w 106"/>
                <a:gd name="T27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120">
                  <a:moveTo>
                    <a:pt x="42" y="110"/>
                  </a:moveTo>
                  <a:cubicBezTo>
                    <a:pt x="39" y="110"/>
                    <a:pt x="37" y="108"/>
                    <a:pt x="35" y="106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1"/>
                    <a:pt x="0" y="49"/>
                    <a:pt x="1" y="4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4"/>
                    <a:pt x="21" y="0"/>
                    <a:pt x="27" y="0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4" y="18"/>
                    <a:pt x="47" y="24"/>
                    <a:pt x="50" y="26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5" y="52"/>
                    <a:pt x="106" y="55"/>
                    <a:pt x="105" y="58"/>
                  </a:cubicBezTo>
                  <a:cubicBezTo>
                    <a:pt x="90" y="115"/>
                    <a:pt x="90" y="115"/>
                    <a:pt x="90" y="115"/>
                  </a:cubicBezTo>
                  <a:cubicBezTo>
                    <a:pt x="89" y="118"/>
                    <a:pt x="85" y="120"/>
                    <a:pt x="82" y="119"/>
                  </a:cubicBezTo>
                  <a:lnTo>
                    <a:pt x="42" y="1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1168" name="组合 1167"/>
          <p:cNvGrpSpPr/>
          <p:nvPr/>
        </p:nvGrpSpPr>
        <p:grpSpPr>
          <a:xfrm>
            <a:off x="1896127" y="4686576"/>
            <a:ext cx="2291825" cy="3533231"/>
            <a:chOff x="2765376" y="4430036"/>
            <a:chExt cx="2291825" cy="3533231"/>
          </a:xfrm>
        </p:grpSpPr>
        <p:grpSp>
          <p:nvGrpSpPr>
            <p:cNvPr id="7" name="Group 205"/>
            <p:cNvGrpSpPr/>
            <p:nvPr/>
          </p:nvGrpSpPr>
          <p:grpSpPr bwMode="auto">
            <a:xfrm>
              <a:off x="3952014" y="4448291"/>
              <a:ext cx="1098166" cy="1438008"/>
              <a:chOff x="2698" y="2410"/>
              <a:chExt cx="782" cy="1024"/>
            </a:xfrm>
          </p:grpSpPr>
          <p:sp>
            <p:nvSpPr>
              <p:cNvPr id="963" name="Freeform 5"/>
              <p:cNvSpPr/>
              <p:nvPr/>
            </p:nvSpPr>
            <p:spPr bwMode="auto">
              <a:xfrm>
                <a:off x="2698" y="2410"/>
                <a:ext cx="771" cy="1024"/>
              </a:xfrm>
              <a:custGeom>
                <a:avLst/>
                <a:gdLst>
                  <a:gd name="T0" fmla="*/ 35 w 289"/>
                  <a:gd name="T1" fmla="*/ 339 h 383"/>
                  <a:gd name="T2" fmla="*/ 117 w 289"/>
                  <a:gd name="T3" fmla="*/ 373 h 383"/>
                  <a:gd name="T4" fmla="*/ 179 w 289"/>
                  <a:gd name="T5" fmla="*/ 347 h 383"/>
                  <a:gd name="T6" fmla="*/ 279 w 289"/>
                  <a:gd name="T7" fmla="*/ 106 h 383"/>
                  <a:gd name="T8" fmla="*/ 253 w 289"/>
                  <a:gd name="T9" fmla="*/ 43 h 383"/>
                  <a:gd name="T10" fmla="*/ 172 w 289"/>
                  <a:gd name="T11" fmla="*/ 10 h 383"/>
                  <a:gd name="T12" fmla="*/ 109 w 289"/>
                  <a:gd name="T13" fmla="*/ 36 h 383"/>
                  <a:gd name="T14" fmla="*/ 10 w 289"/>
                  <a:gd name="T15" fmla="*/ 277 h 383"/>
                  <a:gd name="T16" fmla="*/ 35 w 289"/>
                  <a:gd name="T17" fmla="*/ 339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9" h="383">
                    <a:moveTo>
                      <a:pt x="35" y="339"/>
                    </a:moveTo>
                    <a:cubicBezTo>
                      <a:pt x="117" y="373"/>
                      <a:pt x="117" y="373"/>
                      <a:pt x="117" y="373"/>
                    </a:cubicBezTo>
                    <a:cubicBezTo>
                      <a:pt x="141" y="383"/>
                      <a:pt x="169" y="371"/>
                      <a:pt x="179" y="347"/>
                    </a:cubicBezTo>
                    <a:cubicBezTo>
                      <a:pt x="279" y="106"/>
                      <a:pt x="279" y="106"/>
                      <a:pt x="279" y="106"/>
                    </a:cubicBezTo>
                    <a:cubicBezTo>
                      <a:pt x="289" y="81"/>
                      <a:pt x="277" y="53"/>
                      <a:pt x="253" y="43"/>
                    </a:cubicBezTo>
                    <a:cubicBezTo>
                      <a:pt x="172" y="10"/>
                      <a:pt x="172" y="10"/>
                      <a:pt x="172" y="10"/>
                    </a:cubicBezTo>
                    <a:cubicBezTo>
                      <a:pt x="147" y="0"/>
                      <a:pt x="119" y="11"/>
                      <a:pt x="109" y="36"/>
                    </a:cubicBezTo>
                    <a:cubicBezTo>
                      <a:pt x="10" y="277"/>
                      <a:pt x="10" y="277"/>
                      <a:pt x="10" y="277"/>
                    </a:cubicBezTo>
                    <a:cubicBezTo>
                      <a:pt x="0" y="301"/>
                      <a:pt x="11" y="329"/>
                      <a:pt x="35" y="339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4" name="Freeform 6"/>
              <p:cNvSpPr/>
              <p:nvPr/>
            </p:nvSpPr>
            <p:spPr bwMode="auto">
              <a:xfrm>
                <a:off x="2787" y="2881"/>
                <a:ext cx="405" cy="529"/>
              </a:xfrm>
              <a:custGeom>
                <a:avLst/>
                <a:gdLst>
                  <a:gd name="T0" fmla="*/ 0 w 152"/>
                  <a:gd name="T1" fmla="*/ 162 h 198"/>
                  <a:gd name="T2" fmla="*/ 86 w 152"/>
                  <a:gd name="T3" fmla="*/ 198 h 198"/>
                  <a:gd name="T4" fmla="*/ 150 w 152"/>
                  <a:gd name="T5" fmla="*/ 45 h 198"/>
                  <a:gd name="T6" fmla="*/ 143 w 152"/>
                  <a:gd name="T7" fmla="*/ 28 h 198"/>
                  <a:gd name="T8" fmla="*/ 80 w 152"/>
                  <a:gd name="T9" fmla="*/ 2 h 198"/>
                  <a:gd name="T10" fmla="*/ 63 w 152"/>
                  <a:gd name="T11" fmla="*/ 9 h 198"/>
                  <a:gd name="T12" fmla="*/ 0 w 152"/>
                  <a:gd name="T13" fmla="*/ 16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198">
                    <a:moveTo>
                      <a:pt x="0" y="162"/>
                    </a:moveTo>
                    <a:cubicBezTo>
                      <a:pt x="86" y="198"/>
                      <a:pt x="86" y="198"/>
                      <a:pt x="86" y="198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2" y="39"/>
                      <a:pt x="149" y="31"/>
                      <a:pt x="143" y="28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73" y="0"/>
                      <a:pt x="66" y="3"/>
                      <a:pt x="63" y="9"/>
                    </a:cubicBez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5" name="Freeform 7"/>
              <p:cNvSpPr/>
              <p:nvPr/>
            </p:nvSpPr>
            <p:spPr bwMode="auto">
              <a:xfrm>
                <a:off x="3144" y="2974"/>
                <a:ext cx="24" cy="27"/>
              </a:xfrm>
              <a:custGeom>
                <a:avLst/>
                <a:gdLst>
                  <a:gd name="T0" fmla="*/ 0 w 9"/>
                  <a:gd name="T1" fmla="*/ 4 h 10"/>
                  <a:gd name="T2" fmla="*/ 3 w 9"/>
                  <a:gd name="T3" fmla="*/ 9 h 10"/>
                  <a:gd name="T4" fmla="*/ 8 w 9"/>
                  <a:gd name="T5" fmla="*/ 7 h 10"/>
                  <a:gd name="T6" fmla="*/ 6 w 9"/>
                  <a:gd name="T7" fmla="*/ 1 h 10"/>
                  <a:gd name="T8" fmla="*/ 0 w 9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0" y="4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8" y="7"/>
                    </a:cubicBezTo>
                    <a:cubicBezTo>
                      <a:pt x="9" y="5"/>
                      <a:pt x="8" y="2"/>
                      <a:pt x="6" y="1"/>
                    </a:cubicBezTo>
                    <a:cubicBezTo>
                      <a:pt x="4" y="0"/>
                      <a:pt x="1" y="1"/>
                      <a:pt x="0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6" name="Freeform 8"/>
              <p:cNvSpPr/>
              <p:nvPr/>
            </p:nvSpPr>
            <p:spPr bwMode="auto">
              <a:xfrm>
                <a:off x="3101" y="2958"/>
                <a:ext cx="24" cy="27"/>
              </a:xfrm>
              <a:custGeom>
                <a:avLst/>
                <a:gdLst>
                  <a:gd name="T0" fmla="*/ 0 w 9"/>
                  <a:gd name="T1" fmla="*/ 3 h 10"/>
                  <a:gd name="T2" fmla="*/ 3 w 9"/>
                  <a:gd name="T3" fmla="*/ 9 h 10"/>
                  <a:gd name="T4" fmla="*/ 8 w 9"/>
                  <a:gd name="T5" fmla="*/ 6 h 10"/>
                  <a:gd name="T6" fmla="*/ 6 w 9"/>
                  <a:gd name="T7" fmla="*/ 1 h 10"/>
                  <a:gd name="T8" fmla="*/ 0 w 9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0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8" y="6"/>
                    </a:cubicBezTo>
                    <a:cubicBezTo>
                      <a:pt x="9" y="4"/>
                      <a:pt x="8" y="2"/>
                      <a:pt x="6" y="1"/>
                    </a:cubicBezTo>
                    <a:cubicBezTo>
                      <a:pt x="4" y="0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7" name="Freeform 9"/>
              <p:cNvSpPr/>
              <p:nvPr/>
            </p:nvSpPr>
            <p:spPr bwMode="auto">
              <a:xfrm>
                <a:off x="3059" y="2940"/>
                <a:ext cx="24" cy="26"/>
              </a:xfrm>
              <a:custGeom>
                <a:avLst/>
                <a:gdLst>
                  <a:gd name="T0" fmla="*/ 0 w 9"/>
                  <a:gd name="T1" fmla="*/ 3 h 10"/>
                  <a:gd name="T2" fmla="*/ 3 w 9"/>
                  <a:gd name="T3" fmla="*/ 9 h 10"/>
                  <a:gd name="T4" fmla="*/ 8 w 9"/>
                  <a:gd name="T5" fmla="*/ 7 h 10"/>
                  <a:gd name="T6" fmla="*/ 6 w 9"/>
                  <a:gd name="T7" fmla="*/ 1 h 10"/>
                  <a:gd name="T8" fmla="*/ 0 w 9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0" y="3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8" y="7"/>
                    </a:cubicBezTo>
                    <a:cubicBezTo>
                      <a:pt x="9" y="4"/>
                      <a:pt x="8" y="2"/>
                      <a:pt x="6" y="1"/>
                    </a:cubicBezTo>
                    <a:cubicBezTo>
                      <a:pt x="4" y="0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8" name="Freeform 10"/>
              <p:cNvSpPr/>
              <p:nvPr/>
            </p:nvSpPr>
            <p:spPr bwMode="auto">
              <a:xfrm>
                <a:off x="3013" y="2923"/>
                <a:ext cx="27" cy="25"/>
              </a:xfrm>
              <a:custGeom>
                <a:avLst/>
                <a:gdLst>
                  <a:gd name="T0" fmla="*/ 1 w 10"/>
                  <a:gd name="T1" fmla="*/ 3 h 9"/>
                  <a:gd name="T2" fmla="*/ 4 w 10"/>
                  <a:gd name="T3" fmla="*/ 8 h 9"/>
                  <a:gd name="T4" fmla="*/ 9 w 10"/>
                  <a:gd name="T5" fmla="*/ 6 h 9"/>
                  <a:gd name="T6" fmla="*/ 7 w 10"/>
                  <a:gd name="T7" fmla="*/ 0 h 9"/>
                  <a:gd name="T8" fmla="*/ 1 w 1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0" y="5"/>
                      <a:pt x="2" y="8"/>
                      <a:pt x="4" y="8"/>
                    </a:cubicBezTo>
                    <a:cubicBezTo>
                      <a:pt x="6" y="9"/>
                      <a:pt x="9" y="8"/>
                      <a:pt x="9" y="6"/>
                    </a:cubicBezTo>
                    <a:cubicBezTo>
                      <a:pt x="10" y="4"/>
                      <a:pt x="9" y="1"/>
                      <a:pt x="7" y="0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9" name="Freeform 11"/>
              <p:cNvSpPr/>
              <p:nvPr/>
            </p:nvSpPr>
            <p:spPr bwMode="auto">
              <a:xfrm>
                <a:off x="2971" y="2905"/>
                <a:ext cx="26" cy="27"/>
              </a:xfrm>
              <a:custGeom>
                <a:avLst/>
                <a:gdLst>
                  <a:gd name="T0" fmla="*/ 1 w 10"/>
                  <a:gd name="T1" fmla="*/ 3 h 10"/>
                  <a:gd name="T2" fmla="*/ 4 w 10"/>
                  <a:gd name="T3" fmla="*/ 9 h 10"/>
                  <a:gd name="T4" fmla="*/ 9 w 10"/>
                  <a:gd name="T5" fmla="*/ 6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2" y="8"/>
                      <a:pt x="4" y="9"/>
                    </a:cubicBezTo>
                    <a:cubicBezTo>
                      <a:pt x="6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0" name="Freeform 12"/>
              <p:cNvSpPr/>
              <p:nvPr/>
            </p:nvSpPr>
            <p:spPr bwMode="auto">
              <a:xfrm>
                <a:off x="3125" y="3017"/>
                <a:ext cx="27" cy="27"/>
              </a:xfrm>
              <a:custGeom>
                <a:avLst/>
                <a:gdLst>
                  <a:gd name="T0" fmla="*/ 1 w 10"/>
                  <a:gd name="T1" fmla="*/ 4 h 10"/>
                  <a:gd name="T2" fmla="*/ 3 w 10"/>
                  <a:gd name="T3" fmla="*/ 9 h 10"/>
                  <a:gd name="T4" fmla="*/ 9 w 10"/>
                  <a:gd name="T5" fmla="*/ 7 h 10"/>
                  <a:gd name="T6" fmla="*/ 6 w 10"/>
                  <a:gd name="T7" fmla="*/ 1 h 10"/>
                  <a:gd name="T8" fmla="*/ 1 w 10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4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6" y="1"/>
                    </a:cubicBezTo>
                    <a:cubicBezTo>
                      <a:pt x="4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1" name="Freeform 13"/>
              <p:cNvSpPr/>
              <p:nvPr/>
            </p:nvSpPr>
            <p:spPr bwMode="auto">
              <a:xfrm>
                <a:off x="3083" y="3001"/>
                <a:ext cx="26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6 h 10"/>
                  <a:gd name="T6" fmla="*/ 6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2" name="Freeform 14"/>
              <p:cNvSpPr/>
              <p:nvPr/>
            </p:nvSpPr>
            <p:spPr bwMode="auto">
              <a:xfrm>
                <a:off x="3040" y="2982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7 h 10"/>
                  <a:gd name="T6" fmla="*/ 6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3" name="Freeform 15"/>
              <p:cNvSpPr/>
              <p:nvPr/>
            </p:nvSpPr>
            <p:spPr bwMode="auto">
              <a:xfrm>
                <a:off x="2997" y="2966"/>
                <a:ext cx="27" cy="24"/>
              </a:xfrm>
              <a:custGeom>
                <a:avLst/>
                <a:gdLst>
                  <a:gd name="T0" fmla="*/ 1 w 10"/>
                  <a:gd name="T1" fmla="*/ 3 h 9"/>
                  <a:gd name="T2" fmla="*/ 3 w 10"/>
                  <a:gd name="T3" fmla="*/ 8 h 9"/>
                  <a:gd name="T4" fmla="*/ 9 w 10"/>
                  <a:gd name="T5" fmla="*/ 6 h 9"/>
                  <a:gd name="T6" fmla="*/ 6 w 10"/>
                  <a:gd name="T7" fmla="*/ 0 h 9"/>
                  <a:gd name="T8" fmla="*/ 1 w 1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0" y="5"/>
                      <a:pt x="1" y="8"/>
                      <a:pt x="3" y="8"/>
                    </a:cubicBezTo>
                    <a:cubicBezTo>
                      <a:pt x="5" y="9"/>
                      <a:pt x="8" y="8"/>
                      <a:pt x="9" y="6"/>
                    </a:cubicBezTo>
                    <a:cubicBezTo>
                      <a:pt x="10" y="4"/>
                      <a:pt x="9" y="1"/>
                      <a:pt x="6" y="0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4" name="Freeform 16"/>
              <p:cNvSpPr/>
              <p:nvPr/>
            </p:nvSpPr>
            <p:spPr bwMode="auto">
              <a:xfrm>
                <a:off x="2955" y="2948"/>
                <a:ext cx="26" cy="26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6 h 10"/>
                  <a:gd name="T6" fmla="*/ 6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5" name="Freeform 17"/>
              <p:cNvSpPr/>
              <p:nvPr/>
            </p:nvSpPr>
            <p:spPr bwMode="auto">
              <a:xfrm>
                <a:off x="3107" y="3060"/>
                <a:ext cx="26" cy="27"/>
              </a:xfrm>
              <a:custGeom>
                <a:avLst/>
                <a:gdLst>
                  <a:gd name="T0" fmla="*/ 1 w 10"/>
                  <a:gd name="T1" fmla="*/ 4 h 10"/>
                  <a:gd name="T2" fmla="*/ 4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4"/>
                    </a:moveTo>
                    <a:cubicBezTo>
                      <a:pt x="0" y="6"/>
                      <a:pt x="1" y="8"/>
                      <a:pt x="4" y="9"/>
                    </a:cubicBezTo>
                    <a:cubicBezTo>
                      <a:pt x="6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6" name="Freeform 18"/>
              <p:cNvSpPr/>
              <p:nvPr/>
            </p:nvSpPr>
            <p:spPr bwMode="auto">
              <a:xfrm>
                <a:off x="3064" y="3044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4 w 10"/>
                  <a:gd name="T3" fmla="*/ 9 h 10"/>
                  <a:gd name="T4" fmla="*/ 9 w 10"/>
                  <a:gd name="T5" fmla="*/ 6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4" y="9"/>
                    </a:cubicBezTo>
                    <a:cubicBezTo>
                      <a:pt x="6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7" name="Freeform 19"/>
              <p:cNvSpPr/>
              <p:nvPr/>
            </p:nvSpPr>
            <p:spPr bwMode="auto">
              <a:xfrm>
                <a:off x="3021" y="3025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4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6"/>
                      <a:pt x="1" y="8"/>
                      <a:pt x="4" y="9"/>
                    </a:cubicBezTo>
                    <a:cubicBezTo>
                      <a:pt x="6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8" name="Freeform 20"/>
              <p:cNvSpPr/>
              <p:nvPr/>
            </p:nvSpPr>
            <p:spPr bwMode="auto">
              <a:xfrm>
                <a:off x="2979" y="3009"/>
                <a:ext cx="26" cy="24"/>
              </a:xfrm>
              <a:custGeom>
                <a:avLst/>
                <a:gdLst>
                  <a:gd name="T0" fmla="*/ 1 w 10"/>
                  <a:gd name="T1" fmla="*/ 3 h 9"/>
                  <a:gd name="T2" fmla="*/ 4 w 10"/>
                  <a:gd name="T3" fmla="*/ 8 h 9"/>
                  <a:gd name="T4" fmla="*/ 9 w 10"/>
                  <a:gd name="T5" fmla="*/ 6 h 9"/>
                  <a:gd name="T6" fmla="*/ 7 w 10"/>
                  <a:gd name="T7" fmla="*/ 0 h 9"/>
                  <a:gd name="T8" fmla="*/ 1 w 1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0" y="5"/>
                      <a:pt x="1" y="8"/>
                      <a:pt x="4" y="8"/>
                    </a:cubicBezTo>
                    <a:cubicBezTo>
                      <a:pt x="6" y="9"/>
                      <a:pt x="8" y="8"/>
                      <a:pt x="9" y="6"/>
                    </a:cubicBezTo>
                    <a:cubicBezTo>
                      <a:pt x="10" y="4"/>
                      <a:pt x="9" y="1"/>
                      <a:pt x="7" y="0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9" name="Freeform 21"/>
              <p:cNvSpPr/>
              <p:nvPr/>
            </p:nvSpPr>
            <p:spPr bwMode="auto">
              <a:xfrm>
                <a:off x="2936" y="2990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6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6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0" name="Freeform 22"/>
              <p:cNvSpPr/>
              <p:nvPr/>
            </p:nvSpPr>
            <p:spPr bwMode="auto">
              <a:xfrm>
                <a:off x="3091" y="3103"/>
                <a:ext cx="26" cy="26"/>
              </a:xfrm>
              <a:custGeom>
                <a:avLst/>
                <a:gdLst>
                  <a:gd name="T0" fmla="*/ 1 w 10"/>
                  <a:gd name="T1" fmla="*/ 4 h 10"/>
                  <a:gd name="T2" fmla="*/ 3 w 10"/>
                  <a:gd name="T3" fmla="*/ 9 h 10"/>
                  <a:gd name="T4" fmla="*/ 9 w 10"/>
                  <a:gd name="T5" fmla="*/ 7 h 10"/>
                  <a:gd name="T6" fmla="*/ 6 w 10"/>
                  <a:gd name="T7" fmla="*/ 1 h 10"/>
                  <a:gd name="T8" fmla="*/ 1 w 10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4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5"/>
                      <a:pt x="8" y="2"/>
                      <a:pt x="6" y="1"/>
                    </a:cubicBezTo>
                    <a:cubicBezTo>
                      <a:pt x="4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1" name="Freeform 23"/>
              <p:cNvSpPr/>
              <p:nvPr/>
            </p:nvSpPr>
            <p:spPr bwMode="auto">
              <a:xfrm>
                <a:off x="3048" y="3087"/>
                <a:ext cx="24" cy="26"/>
              </a:xfrm>
              <a:custGeom>
                <a:avLst/>
                <a:gdLst>
                  <a:gd name="T0" fmla="*/ 1 w 9"/>
                  <a:gd name="T1" fmla="*/ 3 h 10"/>
                  <a:gd name="T2" fmla="*/ 3 w 9"/>
                  <a:gd name="T3" fmla="*/ 9 h 10"/>
                  <a:gd name="T4" fmla="*/ 9 w 9"/>
                  <a:gd name="T5" fmla="*/ 6 h 10"/>
                  <a:gd name="T6" fmla="*/ 6 w 9"/>
                  <a:gd name="T7" fmla="*/ 1 h 10"/>
                  <a:gd name="T8" fmla="*/ 1 w 9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6"/>
                    </a:cubicBezTo>
                    <a:cubicBezTo>
                      <a:pt x="9" y="4"/>
                      <a:pt x="8" y="2"/>
                      <a:pt x="6" y="1"/>
                    </a:cubicBezTo>
                    <a:cubicBezTo>
                      <a:pt x="4" y="0"/>
                      <a:pt x="1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2" name="Freeform 24"/>
              <p:cNvSpPr/>
              <p:nvPr/>
            </p:nvSpPr>
            <p:spPr bwMode="auto">
              <a:xfrm>
                <a:off x="3005" y="3068"/>
                <a:ext cx="24" cy="27"/>
              </a:xfrm>
              <a:custGeom>
                <a:avLst/>
                <a:gdLst>
                  <a:gd name="T0" fmla="*/ 1 w 9"/>
                  <a:gd name="T1" fmla="*/ 3 h 10"/>
                  <a:gd name="T2" fmla="*/ 3 w 9"/>
                  <a:gd name="T3" fmla="*/ 9 h 10"/>
                  <a:gd name="T4" fmla="*/ 9 w 9"/>
                  <a:gd name="T5" fmla="*/ 7 h 10"/>
                  <a:gd name="T6" fmla="*/ 6 w 9"/>
                  <a:gd name="T7" fmla="*/ 1 h 10"/>
                  <a:gd name="T8" fmla="*/ 1 w 9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1" y="3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9" y="5"/>
                      <a:pt x="8" y="2"/>
                      <a:pt x="6" y="1"/>
                    </a:cubicBezTo>
                    <a:cubicBezTo>
                      <a:pt x="4" y="0"/>
                      <a:pt x="1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3" name="Freeform 25"/>
              <p:cNvSpPr/>
              <p:nvPr/>
            </p:nvSpPr>
            <p:spPr bwMode="auto">
              <a:xfrm>
                <a:off x="2963" y="3052"/>
                <a:ext cx="24" cy="24"/>
              </a:xfrm>
              <a:custGeom>
                <a:avLst/>
                <a:gdLst>
                  <a:gd name="T0" fmla="*/ 1 w 9"/>
                  <a:gd name="T1" fmla="*/ 3 h 9"/>
                  <a:gd name="T2" fmla="*/ 3 w 9"/>
                  <a:gd name="T3" fmla="*/ 8 h 9"/>
                  <a:gd name="T4" fmla="*/ 9 w 9"/>
                  <a:gd name="T5" fmla="*/ 6 h 9"/>
                  <a:gd name="T6" fmla="*/ 6 w 9"/>
                  <a:gd name="T7" fmla="*/ 0 h 9"/>
                  <a:gd name="T8" fmla="*/ 1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1" y="3"/>
                    </a:moveTo>
                    <a:cubicBezTo>
                      <a:pt x="0" y="5"/>
                      <a:pt x="1" y="8"/>
                      <a:pt x="3" y="8"/>
                    </a:cubicBezTo>
                    <a:cubicBezTo>
                      <a:pt x="5" y="9"/>
                      <a:pt x="8" y="8"/>
                      <a:pt x="9" y="6"/>
                    </a:cubicBezTo>
                    <a:cubicBezTo>
                      <a:pt x="9" y="4"/>
                      <a:pt x="8" y="1"/>
                      <a:pt x="6" y="0"/>
                    </a:cubicBezTo>
                    <a:cubicBezTo>
                      <a:pt x="4" y="0"/>
                      <a:pt x="1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4" name="Freeform 26"/>
              <p:cNvSpPr/>
              <p:nvPr/>
            </p:nvSpPr>
            <p:spPr bwMode="auto">
              <a:xfrm>
                <a:off x="2920" y="3033"/>
                <a:ext cx="24" cy="27"/>
              </a:xfrm>
              <a:custGeom>
                <a:avLst/>
                <a:gdLst>
                  <a:gd name="T0" fmla="*/ 1 w 9"/>
                  <a:gd name="T1" fmla="*/ 3 h 10"/>
                  <a:gd name="T2" fmla="*/ 3 w 9"/>
                  <a:gd name="T3" fmla="*/ 9 h 10"/>
                  <a:gd name="T4" fmla="*/ 9 w 9"/>
                  <a:gd name="T5" fmla="*/ 7 h 10"/>
                  <a:gd name="T6" fmla="*/ 6 w 9"/>
                  <a:gd name="T7" fmla="*/ 1 h 10"/>
                  <a:gd name="T8" fmla="*/ 1 w 9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9" y="4"/>
                      <a:pt x="8" y="2"/>
                      <a:pt x="6" y="1"/>
                    </a:cubicBezTo>
                    <a:cubicBezTo>
                      <a:pt x="4" y="0"/>
                      <a:pt x="1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5" name="Freeform 27"/>
              <p:cNvSpPr/>
              <p:nvPr/>
            </p:nvSpPr>
            <p:spPr bwMode="auto">
              <a:xfrm>
                <a:off x="3072" y="3145"/>
                <a:ext cx="27" cy="27"/>
              </a:xfrm>
              <a:custGeom>
                <a:avLst/>
                <a:gdLst>
                  <a:gd name="T0" fmla="*/ 1 w 10"/>
                  <a:gd name="T1" fmla="*/ 4 h 10"/>
                  <a:gd name="T2" fmla="*/ 3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4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6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7" y="1"/>
                    </a:cubicBezTo>
                    <a:cubicBezTo>
                      <a:pt x="4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6" name="Freeform 28"/>
              <p:cNvSpPr/>
              <p:nvPr/>
            </p:nvSpPr>
            <p:spPr bwMode="auto">
              <a:xfrm>
                <a:off x="3029" y="3129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6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6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7" name="Freeform 29"/>
              <p:cNvSpPr/>
              <p:nvPr/>
            </p:nvSpPr>
            <p:spPr bwMode="auto">
              <a:xfrm>
                <a:off x="2987" y="3111"/>
                <a:ext cx="26" cy="26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7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8" name="Freeform 30"/>
              <p:cNvSpPr/>
              <p:nvPr/>
            </p:nvSpPr>
            <p:spPr bwMode="auto">
              <a:xfrm>
                <a:off x="2944" y="3095"/>
                <a:ext cx="27" cy="24"/>
              </a:xfrm>
              <a:custGeom>
                <a:avLst/>
                <a:gdLst>
                  <a:gd name="T0" fmla="*/ 1 w 10"/>
                  <a:gd name="T1" fmla="*/ 3 h 9"/>
                  <a:gd name="T2" fmla="*/ 3 w 10"/>
                  <a:gd name="T3" fmla="*/ 8 h 9"/>
                  <a:gd name="T4" fmla="*/ 9 w 10"/>
                  <a:gd name="T5" fmla="*/ 6 h 9"/>
                  <a:gd name="T6" fmla="*/ 7 w 10"/>
                  <a:gd name="T7" fmla="*/ 0 h 9"/>
                  <a:gd name="T8" fmla="*/ 1 w 1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0" y="5"/>
                      <a:pt x="1" y="8"/>
                      <a:pt x="3" y="8"/>
                    </a:cubicBezTo>
                    <a:cubicBezTo>
                      <a:pt x="5" y="9"/>
                      <a:pt x="8" y="8"/>
                      <a:pt x="9" y="6"/>
                    </a:cubicBezTo>
                    <a:cubicBezTo>
                      <a:pt x="10" y="4"/>
                      <a:pt x="9" y="1"/>
                      <a:pt x="7" y="0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9" name="Freeform 31"/>
              <p:cNvSpPr/>
              <p:nvPr/>
            </p:nvSpPr>
            <p:spPr bwMode="auto">
              <a:xfrm>
                <a:off x="2901" y="3076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0" name="Freeform 32"/>
              <p:cNvSpPr/>
              <p:nvPr/>
            </p:nvSpPr>
            <p:spPr bwMode="auto">
              <a:xfrm>
                <a:off x="3053" y="3188"/>
                <a:ext cx="27" cy="27"/>
              </a:xfrm>
              <a:custGeom>
                <a:avLst/>
                <a:gdLst>
                  <a:gd name="T0" fmla="*/ 1 w 10"/>
                  <a:gd name="T1" fmla="*/ 4 h 10"/>
                  <a:gd name="T2" fmla="*/ 4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4"/>
                    </a:moveTo>
                    <a:cubicBezTo>
                      <a:pt x="0" y="6"/>
                      <a:pt x="1" y="8"/>
                      <a:pt x="4" y="9"/>
                    </a:cubicBezTo>
                    <a:cubicBezTo>
                      <a:pt x="6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7" y="1"/>
                    </a:cubicBezTo>
                    <a:cubicBezTo>
                      <a:pt x="5" y="0"/>
                      <a:pt x="2" y="2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1" name="Freeform 33"/>
              <p:cNvSpPr/>
              <p:nvPr/>
            </p:nvSpPr>
            <p:spPr bwMode="auto">
              <a:xfrm>
                <a:off x="3011" y="3172"/>
                <a:ext cx="26" cy="27"/>
              </a:xfrm>
              <a:custGeom>
                <a:avLst/>
                <a:gdLst>
                  <a:gd name="T0" fmla="*/ 1 w 10"/>
                  <a:gd name="T1" fmla="*/ 3 h 10"/>
                  <a:gd name="T2" fmla="*/ 4 w 10"/>
                  <a:gd name="T3" fmla="*/ 9 h 10"/>
                  <a:gd name="T4" fmla="*/ 9 w 10"/>
                  <a:gd name="T5" fmla="*/ 6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4" y="9"/>
                    </a:cubicBezTo>
                    <a:cubicBezTo>
                      <a:pt x="6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2" name="Freeform 34"/>
              <p:cNvSpPr/>
              <p:nvPr/>
            </p:nvSpPr>
            <p:spPr bwMode="auto">
              <a:xfrm>
                <a:off x="2968" y="3153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4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6"/>
                      <a:pt x="1" y="8"/>
                      <a:pt x="4" y="9"/>
                    </a:cubicBezTo>
                    <a:cubicBezTo>
                      <a:pt x="6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3" name="Freeform 35"/>
              <p:cNvSpPr/>
              <p:nvPr/>
            </p:nvSpPr>
            <p:spPr bwMode="auto">
              <a:xfrm>
                <a:off x="2925" y="3137"/>
                <a:ext cx="27" cy="24"/>
              </a:xfrm>
              <a:custGeom>
                <a:avLst/>
                <a:gdLst>
                  <a:gd name="T0" fmla="*/ 1 w 10"/>
                  <a:gd name="T1" fmla="*/ 3 h 9"/>
                  <a:gd name="T2" fmla="*/ 4 w 10"/>
                  <a:gd name="T3" fmla="*/ 9 h 9"/>
                  <a:gd name="T4" fmla="*/ 9 w 10"/>
                  <a:gd name="T5" fmla="*/ 6 h 9"/>
                  <a:gd name="T6" fmla="*/ 7 w 10"/>
                  <a:gd name="T7" fmla="*/ 1 h 9"/>
                  <a:gd name="T8" fmla="*/ 1 w 1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0" y="5"/>
                      <a:pt x="1" y="8"/>
                      <a:pt x="4" y="9"/>
                    </a:cubicBezTo>
                    <a:cubicBezTo>
                      <a:pt x="6" y="9"/>
                      <a:pt x="8" y="8"/>
                      <a:pt x="9" y="6"/>
                    </a:cubicBezTo>
                    <a:cubicBezTo>
                      <a:pt x="10" y="4"/>
                      <a:pt x="9" y="1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4" name="Freeform 36"/>
              <p:cNvSpPr/>
              <p:nvPr/>
            </p:nvSpPr>
            <p:spPr bwMode="auto">
              <a:xfrm>
                <a:off x="2883" y="3119"/>
                <a:ext cx="26" cy="26"/>
              </a:xfrm>
              <a:custGeom>
                <a:avLst/>
                <a:gdLst>
                  <a:gd name="T0" fmla="*/ 1 w 10"/>
                  <a:gd name="T1" fmla="*/ 3 h 10"/>
                  <a:gd name="T2" fmla="*/ 4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4" y="9"/>
                    </a:cubicBezTo>
                    <a:cubicBezTo>
                      <a:pt x="6" y="10"/>
                      <a:pt x="8" y="9"/>
                      <a:pt x="9" y="7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5" name="Freeform 37"/>
              <p:cNvSpPr/>
              <p:nvPr/>
            </p:nvSpPr>
            <p:spPr bwMode="auto">
              <a:xfrm>
                <a:off x="3037" y="3231"/>
                <a:ext cx="27" cy="27"/>
              </a:xfrm>
              <a:custGeom>
                <a:avLst/>
                <a:gdLst>
                  <a:gd name="T0" fmla="*/ 1 w 10"/>
                  <a:gd name="T1" fmla="*/ 4 h 10"/>
                  <a:gd name="T2" fmla="*/ 3 w 10"/>
                  <a:gd name="T3" fmla="*/ 9 h 10"/>
                  <a:gd name="T4" fmla="*/ 9 w 10"/>
                  <a:gd name="T5" fmla="*/ 7 h 10"/>
                  <a:gd name="T6" fmla="*/ 6 w 10"/>
                  <a:gd name="T7" fmla="*/ 1 h 10"/>
                  <a:gd name="T8" fmla="*/ 1 w 10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4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6" y="1"/>
                    </a:cubicBezTo>
                    <a:cubicBezTo>
                      <a:pt x="4" y="0"/>
                      <a:pt x="2" y="2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6" name="Freeform 38"/>
              <p:cNvSpPr/>
              <p:nvPr/>
            </p:nvSpPr>
            <p:spPr bwMode="auto">
              <a:xfrm>
                <a:off x="2995" y="3215"/>
                <a:ext cx="26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6 h 10"/>
                  <a:gd name="T6" fmla="*/ 6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7" name="Freeform 39"/>
              <p:cNvSpPr/>
              <p:nvPr/>
            </p:nvSpPr>
            <p:spPr bwMode="auto">
              <a:xfrm>
                <a:off x="2952" y="3196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7 h 10"/>
                  <a:gd name="T6" fmla="*/ 6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8" name="Freeform 40"/>
              <p:cNvSpPr/>
              <p:nvPr/>
            </p:nvSpPr>
            <p:spPr bwMode="auto">
              <a:xfrm>
                <a:off x="2909" y="3180"/>
                <a:ext cx="27" cy="24"/>
              </a:xfrm>
              <a:custGeom>
                <a:avLst/>
                <a:gdLst>
                  <a:gd name="T0" fmla="*/ 1 w 10"/>
                  <a:gd name="T1" fmla="*/ 3 h 9"/>
                  <a:gd name="T2" fmla="*/ 3 w 10"/>
                  <a:gd name="T3" fmla="*/ 9 h 9"/>
                  <a:gd name="T4" fmla="*/ 9 w 10"/>
                  <a:gd name="T5" fmla="*/ 6 h 9"/>
                  <a:gd name="T6" fmla="*/ 6 w 10"/>
                  <a:gd name="T7" fmla="*/ 1 h 9"/>
                  <a:gd name="T8" fmla="*/ 1 w 1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9"/>
                      <a:pt x="8" y="8"/>
                      <a:pt x="9" y="6"/>
                    </a:cubicBezTo>
                    <a:cubicBezTo>
                      <a:pt x="10" y="4"/>
                      <a:pt x="9" y="1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9" name="Freeform 41"/>
              <p:cNvSpPr/>
              <p:nvPr/>
            </p:nvSpPr>
            <p:spPr bwMode="auto">
              <a:xfrm>
                <a:off x="2867" y="3161"/>
                <a:ext cx="26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7 h 10"/>
                  <a:gd name="T6" fmla="*/ 6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4"/>
                      <a:pt x="9" y="2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00" name="Freeform 42"/>
              <p:cNvSpPr/>
              <p:nvPr/>
            </p:nvSpPr>
            <p:spPr bwMode="auto">
              <a:xfrm>
                <a:off x="3019" y="3274"/>
                <a:ext cx="26" cy="27"/>
              </a:xfrm>
              <a:custGeom>
                <a:avLst/>
                <a:gdLst>
                  <a:gd name="T0" fmla="*/ 1 w 10"/>
                  <a:gd name="T1" fmla="*/ 4 h 10"/>
                  <a:gd name="T2" fmla="*/ 3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4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6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7" y="1"/>
                    </a:cubicBezTo>
                    <a:cubicBezTo>
                      <a:pt x="5" y="0"/>
                      <a:pt x="2" y="2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01" name="Freeform 43"/>
              <p:cNvSpPr/>
              <p:nvPr/>
            </p:nvSpPr>
            <p:spPr bwMode="auto">
              <a:xfrm>
                <a:off x="2976" y="3258"/>
                <a:ext cx="27" cy="26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6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6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02" name="Freeform 44"/>
              <p:cNvSpPr/>
              <p:nvPr/>
            </p:nvSpPr>
            <p:spPr bwMode="auto">
              <a:xfrm>
                <a:off x="2933" y="3239"/>
                <a:ext cx="27" cy="27"/>
              </a:xfrm>
              <a:custGeom>
                <a:avLst/>
                <a:gdLst>
                  <a:gd name="T0" fmla="*/ 1 w 10"/>
                  <a:gd name="T1" fmla="*/ 4 h 10"/>
                  <a:gd name="T2" fmla="*/ 3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4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6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03" name="Freeform 45"/>
              <p:cNvSpPr/>
              <p:nvPr/>
            </p:nvSpPr>
            <p:spPr bwMode="auto">
              <a:xfrm>
                <a:off x="2891" y="3223"/>
                <a:ext cx="26" cy="24"/>
              </a:xfrm>
              <a:custGeom>
                <a:avLst/>
                <a:gdLst>
                  <a:gd name="T0" fmla="*/ 1 w 10"/>
                  <a:gd name="T1" fmla="*/ 3 h 9"/>
                  <a:gd name="T2" fmla="*/ 3 w 10"/>
                  <a:gd name="T3" fmla="*/ 9 h 9"/>
                  <a:gd name="T4" fmla="*/ 9 w 10"/>
                  <a:gd name="T5" fmla="*/ 6 h 9"/>
                  <a:gd name="T6" fmla="*/ 7 w 10"/>
                  <a:gd name="T7" fmla="*/ 1 h 9"/>
                  <a:gd name="T8" fmla="*/ 1 w 1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6" y="9"/>
                      <a:pt x="8" y="8"/>
                      <a:pt x="9" y="6"/>
                    </a:cubicBezTo>
                    <a:cubicBezTo>
                      <a:pt x="10" y="4"/>
                      <a:pt x="9" y="1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04" name="Freeform 46"/>
              <p:cNvSpPr/>
              <p:nvPr/>
            </p:nvSpPr>
            <p:spPr bwMode="auto">
              <a:xfrm>
                <a:off x="2848" y="3204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6" y="10"/>
                      <a:pt x="8" y="9"/>
                      <a:pt x="9" y="7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05" name="Freeform 47"/>
              <p:cNvSpPr/>
              <p:nvPr/>
            </p:nvSpPr>
            <p:spPr bwMode="auto">
              <a:xfrm>
                <a:off x="3003" y="3319"/>
                <a:ext cx="24" cy="24"/>
              </a:xfrm>
              <a:custGeom>
                <a:avLst/>
                <a:gdLst>
                  <a:gd name="T0" fmla="*/ 0 w 9"/>
                  <a:gd name="T1" fmla="*/ 3 h 9"/>
                  <a:gd name="T2" fmla="*/ 3 w 9"/>
                  <a:gd name="T3" fmla="*/ 8 h 9"/>
                  <a:gd name="T4" fmla="*/ 8 w 9"/>
                  <a:gd name="T5" fmla="*/ 6 h 9"/>
                  <a:gd name="T6" fmla="*/ 6 w 9"/>
                  <a:gd name="T7" fmla="*/ 0 h 9"/>
                  <a:gd name="T8" fmla="*/ 0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3"/>
                    </a:moveTo>
                    <a:cubicBezTo>
                      <a:pt x="0" y="5"/>
                      <a:pt x="1" y="8"/>
                      <a:pt x="3" y="8"/>
                    </a:cubicBezTo>
                    <a:cubicBezTo>
                      <a:pt x="5" y="9"/>
                      <a:pt x="8" y="8"/>
                      <a:pt x="8" y="6"/>
                    </a:cubicBezTo>
                    <a:cubicBezTo>
                      <a:pt x="9" y="4"/>
                      <a:pt x="8" y="1"/>
                      <a:pt x="6" y="0"/>
                    </a:cubicBezTo>
                    <a:cubicBezTo>
                      <a:pt x="4" y="0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06" name="Freeform 48"/>
              <p:cNvSpPr/>
              <p:nvPr/>
            </p:nvSpPr>
            <p:spPr bwMode="auto">
              <a:xfrm>
                <a:off x="2960" y="3301"/>
                <a:ext cx="24" cy="26"/>
              </a:xfrm>
              <a:custGeom>
                <a:avLst/>
                <a:gdLst>
                  <a:gd name="T0" fmla="*/ 0 w 9"/>
                  <a:gd name="T1" fmla="*/ 3 h 10"/>
                  <a:gd name="T2" fmla="*/ 3 w 9"/>
                  <a:gd name="T3" fmla="*/ 9 h 10"/>
                  <a:gd name="T4" fmla="*/ 8 w 9"/>
                  <a:gd name="T5" fmla="*/ 6 h 10"/>
                  <a:gd name="T6" fmla="*/ 6 w 9"/>
                  <a:gd name="T7" fmla="*/ 1 h 10"/>
                  <a:gd name="T8" fmla="*/ 0 w 9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0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8" y="6"/>
                    </a:cubicBezTo>
                    <a:cubicBezTo>
                      <a:pt x="9" y="4"/>
                      <a:pt x="8" y="2"/>
                      <a:pt x="6" y="1"/>
                    </a:cubicBezTo>
                    <a:cubicBezTo>
                      <a:pt x="4" y="0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07" name="Freeform 49"/>
              <p:cNvSpPr/>
              <p:nvPr/>
            </p:nvSpPr>
            <p:spPr bwMode="auto">
              <a:xfrm>
                <a:off x="2917" y="3282"/>
                <a:ext cx="24" cy="27"/>
              </a:xfrm>
              <a:custGeom>
                <a:avLst/>
                <a:gdLst>
                  <a:gd name="T0" fmla="*/ 0 w 9"/>
                  <a:gd name="T1" fmla="*/ 4 h 10"/>
                  <a:gd name="T2" fmla="*/ 3 w 9"/>
                  <a:gd name="T3" fmla="*/ 9 h 10"/>
                  <a:gd name="T4" fmla="*/ 8 w 9"/>
                  <a:gd name="T5" fmla="*/ 7 h 10"/>
                  <a:gd name="T6" fmla="*/ 6 w 9"/>
                  <a:gd name="T7" fmla="*/ 1 h 10"/>
                  <a:gd name="T8" fmla="*/ 0 w 9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0" y="4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8" y="7"/>
                    </a:cubicBezTo>
                    <a:cubicBezTo>
                      <a:pt x="9" y="5"/>
                      <a:pt x="8" y="2"/>
                      <a:pt x="6" y="1"/>
                    </a:cubicBezTo>
                    <a:cubicBezTo>
                      <a:pt x="4" y="0"/>
                      <a:pt x="1" y="1"/>
                      <a:pt x="0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08" name="Freeform 50"/>
              <p:cNvSpPr/>
              <p:nvPr/>
            </p:nvSpPr>
            <p:spPr bwMode="auto">
              <a:xfrm>
                <a:off x="2875" y="3266"/>
                <a:ext cx="24" cy="24"/>
              </a:xfrm>
              <a:custGeom>
                <a:avLst/>
                <a:gdLst>
                  <a:gd name="T0" fmla="*/ 0 w 9"/>
                  <a:gd name="T1" fmla="*/ 3 h 9"/>
                  <a:gd name="T2" fmla="*/ 3 w 9"/>
                  <a:gd name="T3" fmla="*/ 9 h 9"/>
                  <a:gd name="T4" fmla="*/ 8 w 9"/>
                  <a:gd name="T5" fmla="*/ 6 h 9"/>
                  <a:gd name="T6" fmla="*/ 6 w 9"/>
                  <a:gd name="T7" fmla="*/ 1 h 9"/>
                  <a:gd name="T8" fmla="*/ 0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9"/>
                      <a:pt x="8" y="8"/>
                      <a:pt x="8" y="6"/>
                    </a:cubicBezTo>
                    <a:cubicBezTo>
                      <a:pt x="9" y="4"/>
                      <a:pt x="8" y="1"/>
                      <a:pt x="6" y="1"/>
                    </a:cubicBezTo>
                    <a:cubicBezTo>
                      <a:pt x="4" y="0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09" name="Freeform 51"/>
              <p:cNvSpPr/>
              <p:nvPr/>
            </p:nvSpPr>
            <p:spPr bwMode="auto">
              <a:xfrm>
                <a:off x="2832" y="3247"/>
                <a:ext cx="24" cy="27"/>
              </a:xfrm>
              <a:custGeom>
                <a:avLst/>
                <a:gdLst>
                  <a:gd name="T0" fmla="*/ 0 w 9"/>
                  <a:gd name="T1" fmla="*/ 3 h 10"/>
                  <a:gd name="T2" fmla="*/ 3 w 9"/>
                  <a:gd name="T3" fmla="*/ 9 h 10"/>
                  <a:gd name="T4" fmla="*/ 8 w 9"/>
                  <a:gd name="T5" fmla="*/ 7 h 10"/>
                  <a:gd name="T6" fmla="*/ 6 w 9"/>
                  <a:gd name="T7" fmla="*/ 1 h 10"/>
                  <a:gd name="T8" fmla="*/ 0 w 9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0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8" y="7"/>
                    </a:cubicBezTo>
                    <a:cubicBezTo>
                      <a:pt x="9" y="4"/>
                      <a:pt x="8" y="2"/>
                      <a:pt x="6" y="1"/>
                    </a:cubicBezTo>
                    <a:cubicBezTo>
                      <a:pt x="4" y="0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0" name="Freeform 52"/>
              <p:cNvSpPr/>
              <p:nvPr/>
            </p:nvSpPr>
            <p:spPr bwMode="auto">
              <a:xfrm>
                <a:off x="2984" y="3362"/>
                <a:ext cx="27" cy="24"/>
              </a:xfrm>
              <a:custGeom>
                <a:avLst/>
                <a:gdLst>
                  <a:gd name="T0" fmla="*/ 1 w 10"/>
                  <a:gd name="T1" fmla="*/ 3 h 9"/>
                  <a:gd name="T2" fmla="*/ 3 w 10"/>
                  <a:gd name="T3" fmla="*/ 8 h 9"/>
                  <a:gd name="T4" fmla="*/ 9 w 10"/>
                  <a:gd name="T5" fmla="*/ 6 h 9"/>
                  <a:gd name="T6" fmla="*/ 7 w 10"/>
                  <a:gd name="T7" fmla="*/ 0 h 9"/>
                  <a:gd name="T8" fmla="*/ 1 w 1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0" y="5"/>
                      <a:pt x="1" y="8"/>
                      <a:pt x="3" y="8"/>
                    </a:cubicBezTo>
                    <a:cubicBezTo>
                      <a:pt x="5" y="9"/>
                      <a:pt x="8" y="8"/>
                      <a:pt x="9" y="6"/>
                    </a:cubicBezTo>
                    <a:cubicBezTo>
                      <a:pt x="10" y="4"/>
                      <a:pt x="9" y="1"/>
                      <a:pt x="7" y="0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1" name="Freeform 53"/>
              <p:cNvSpPr/>
              <p:nvPr/>
            </p:nvSpPr>
            <p:spPr bwMode="auto">
              <a:xfrm>
                <a:off x="2941" y="3343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6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2" name="Freeform 54"/>
              <p:cNvSpPr/>
              <p:nvPr/>
            </p:nvSpPr>
            <p:spPr bwMode="auto">
              <a:xfrm>
                <a:off x="2899" y="3325"/>
                <a:ext cx="26" cy="26"/>
              </a:xfrm>
              <a:custGeom>
                <a:avLst/>
                <a:gdLst>
                  <a:gd name="T0" fmla="*/ 1 w 10"/>
                  <a:gd name="T1" fmla="*/ 4 h 10"/>
                  <a:gd name="T2" fmla="*/ 3 w 10"/>
                  <a:gd name="T3" fmla="*/ 9 h 10"/>
                  <a:gd name="T4" fmla="*/ 9 w 10"/>
                  <a:gd name="T5" fmla="*/ 7 h 10"/>
                  <a:gd name="T6" fmla="*/ 6 w 10"/>
                  <a:gd name="T7" fmla="*/ 1 h 10"/>
                  <a:gd name="T8" fmla="*/ 1 w 10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4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6" y="1"/>
                    </a:cubicBezTo>
                    <a:cubicBezTo>
                      <a:pt x="4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3" name="Freeform 55"/>
              <p:cNvSpPr/>
              <p:nvPr/>
            </p:nvSpPr>
            <p:spPr bwMode="auto">
              <a:xfrm>
                <a:off x="2856" y="3309"/>
                <a:ext cx="27" cy="24"/>
              </a:xfrm>
              <a:custGeom>
                <a:avLst/>
                <a:gdLst>
                  <a:gd name="T0" fmla="*/ 1 w 10"/>
                  <a:gd name="T1" fmla="*/ 3 h 9"/>
                  <a:gd name="T2" fmla="*/ 3 w 10"/>
                  <a:gd name="T3" fmla="*/ 9 h 9"/>
                  <a:gd name="T4" fmla="*/ 9 w 10"/>
                  <a:gd name="T5" fmla="*/ 6 h 9"/>
                  <a:gd name="T6" fmla="*/ 6 w 10"/>
                  <a:gd name="T7" fmla="*/ 1 h 9"/>
                  <a:gd name="T8" fmla="*/ 1 w 1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9"/>
                      <a:pt x="8" y="8"/>
                      <a:pt x="9" y="6"/>
                    </a:cubicBezTo>
                    <a:cubicBezTo>
                      <a:pt x="10" y="4"/>
                      <a:pt x="9" y="1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4" name="Freeform 56"/>
              <p:cNvSpPr/>
              <p:nvPr/>
            </p:nvSpPr>
            <p:spPr bwMode="auto">
              <a:xfrm>
                <a:off x="2813" y="3290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7 h 10"/>
                  <a:gd name="T6" fmla="*/ 6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4"/>
                      <a:pt x="9" y="2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5" name="Freeform 57"/>
              <p:cNvSpPr/>
              <p:nvPr/>
            </p:nvSpPr>
            <p:spPr bwMode="auto">
              <a:xfrm>
                <a:off x="3077" y="2469"/>
                <a:ext cx="262" cy="297"/>
              </a:xfrm>
              <a:custGeom>
                <a:avLst/>
                <a:gdLst>
                  <a:gd name="T0" fmla="*/ 10 w 98"/>
                  <a:gd name="T1" fmla="*/ 91 h 111"/>
                  <a:gd name="T2" fmla="*/ 52 w 98"/>
                  <a:gd name="T3" fmla="*/ 109 h 111"/>
                  <a:gd name="T4" fmla="*/ 68 w 98"/>
                  <a:gd name="T5" fmla="*/ 102 h 111"/>
                  <a:gd name="T6" fmla="*/ 96 w 98"/>
                  <a:gd name="T7" fmla="*/ 36 h 111"/>
                  <a:gd name="T8" fmla="*/ 89 w 98"/>
                  <a:gd name="T9" fmla="*/ 20 h 111"/>
                  <a:gd name="T10" fmla="*/ 46 w 98"/>
                  <a:gd name="T11" fmla="*/ 2 h 111"/>
                  <a:gd name="T12" fmla="*/ 30 w 98"/>
                  <a:gd name="T13" fmla="*/ 9 h 111"/>
                  <a:gd name="T14" fmla="*/ 3 w 98"/>
                  <a:gd name="T15" fmla="*/ 75 h 111"/>
                  <a:gd name="T16" fmla="*/ 10 w 98"/>
                  <a:gd name="T17" fmla="*/ 9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11">
                    <a:moveTo>
                      <a:pt x="10" y="91"/>
                    </a:moveTo>
                    <a:cubicBezTo>
                      <a:pt x="52" y="109"/>
                      <a:pt x="52" y="109"/>
                      <a:pt x="52" y="109"/>
                    </a:cubicBezTo>
                    <a:cubicBezTo>
                      <a:pt x="58" y="111"/>
                      <a:pt x="66" y="108"/>
                      <a:pt x="68" y="102"/>
                    </a:cubicBezTo>
                    <a:cubicBezTo>
                      <a:pt x="96" y="36"/>
                      <a:pt x="96" y="36"/>
                      <a:pt x="96" y="36"/>
                    </a:cubicBezTo>
                    <a:cubicBezTo>
                      <a:pt x="98" y="30"/>
                      <a:pt x="95" y="23"/>
                      <a:pt x="89" y="20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0" y="0"/>
                      <a:pt x="33" y="3"/>
                      <a:pt x="30" y="9"/>
                    </a:cubicBezTo>
                    <a:cubicBezTo>
                      <a:pt x="3" y="75"/>
                      <a:pt x="3" y="75"/>
                      <a:pt x="3" y="75"/>
                    </a:cubicBezTo>
                    <a:cubicBezTo>
                      <a:pt x="0" y="82"/>
                      <a:pt x="3" y="89"/>
                      <a:pt x="10" y="9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6" name="Freeform 58"/>
              <p:cNvSpPr/>
              <p:nvPr/>
            </p:nvSpPr>
            <p:spPr bwMode="auto">
              <a:xfrm>
                <a:off x="3104" y="2496"/>
                <a:ext cx="208" cy="246"/>
              </a:xfrm>
              <a:custGeom>
                <a:avLst/>
                <a:gdLst>
                  <a:gd name="T0" fmla="*/ 46 w 78"/>
                  <a:gd name="T1" fmla="*/ 91 h 92"/>
                  <a:gd name="T2" fmla="*/ 50 w 78"/>
                  <a:gd name="T3" fmla="*/ 89 h 92"/>
                  <a:gd name="T4" fmla="*/ 78 w 78"/>
                  <a:gd name="T5" fmla="*/ 23 h 92"/>
                  <a:gd name="T6" fmla="*/ 76 w 78"/>
                  <a:gd name="T7" fmla="*/ 18 h 92"/>
                  <a:gd name="T8" fmla="*/ 33 w 78"/>
                  <a:gd name="T9" fmla="*/ 0 h 92"/>
                  <a:gd name="T10" fmla="*/ 28 w 78"/>
                  <a:gd name="T11" fmla="*/ 2 h 92"/>
                  <a:gd name="T12" fmla="*/ 1 w 78"/>
                  <a:gd name="T13" fmla="*/ 69 h 92"/>
                  <a:gd name="T14" fmla="*/ 3 w 78"/>
                  <a:gd name="T15" fmla="*/ 73 h 92"/>
                  <a:gd name="T16" fmla="*/ 46 w 78"/>
                  <a:gd name="T17" fmla="*/ 9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92">
                    <a:moveTo>
                      <a:pt x="46" y="91"/>
                    </a:moveTo>
                    <a:cubicBezTo>
                      <a:pt x="47" y="92"/>
                      <a:pt x="49" y="91"/>
                      <a:pt x="50" y="89"/>
                    </a:cubicBezTo>
                    <a:cubicBezTo>
                      <a:pt x="78" y="23"/>
                      <a:pt x="78" y="23"/>
                      <a:pt x="78" y="23"/>
                    </a:cubicBezTo>
                    <a:cubicBezTo>
                      <a:pt x="78" y="21"/>
                      <a:pt x="77" y="19"/>
                      <a:pt x="76" y="18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1" y="0"/>
                      <a:pt x="29" y="1"/>
                      <a:pt x="28" y="2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0" y="70"/>
                      <a:pt x="1" y="72"/>
                      <a:pt x="3" y="73"/>
                    </a:cubicBezTo>
                    <a:lnTo>
                      <a:pt x="46" y="91"/>
                    </a:lnTo>
                    <a:close/>
                  </a:path>
                </a:pathLst>
              </a:custGeom>
              <a:solidFill>
                <a:srgbClr val="3E4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7" name="Freeform 59"/>
              <p:cNvSpPr/>
              <p:nvPr/>
            </p:nvSpPr>
            <p:spPr bwMode="auto">
              <a:xfrm>
                <a:off x="2893" y="2477"/>
                <a:ext cx="128" cy="219"/>
              </a:xfrm>
              <a:custGeom>
                <a:avLst/>
                <a:gdLst>
                  <a:gd name="T0" fmla="*/ 0 w 128"/>
                  <a:gd name="T1" fmla="*/ 200 h 219"/>
                  <a:gd name="T2" fmla="*/ 46 w 128"/>
                  <a:gd name="T3" fmla="*/ 219 h 219"/>
                  <a:gd name="T4" fmla="*/ 128 w 128"/>
                  <a:gd name="T5" fmla="*/ 21 h 219"/>
                  <a:gd name="T6" fmla="*/ 83 w 128"/>
                  <a:gd name="T7" fmla="*/ 0 h 219"/>
                  <a:gd name="T8" fmla="*/ 0 w 128"/>
                  <a:gd name="T9" fmla="*/ 20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219">
                    <a:moveTo>
                      <a:pt x="0" y="200"/>
                    </a:moveTo>
                    <a:lnTo>
                      <a:pt x="46" y="219"/>
                    </a:lnTo>
                    <a:lnTo>
                      <a:pt x="128" y="21"/>
                    </a:lnTo>
                    <a:lnTo>
                      <a:pt x="83" y="0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8" name="Freeform 60"/>
              <p:cNvSpPr/>
              <p:nvPr/>
            </p:nvSpPr>
            <p:spPr bwMode="auto">
              <a:xfrm>
                <a:off x="2941" y="2488"/>
                <a:ext cx="43" cy="77"/>
              </a:xfrm>
              <a:custGeom>
                <a:avLst/>
                <a:gdLst>
                  <a:gd name="T0" fmla="*/ 0 w 43"/>
                  <a:gd name="T1" fmla="*/ 72 h 77"/>
                  <a:gd name="T2" fmla="*/ 14 w 43"/>
                  <a:gd name="T3" fmla="*/ 77 h 77"/>
                  <a:gd name="T4" fmla="*/ 43 w 43"/>
                  <a:gd name="T5" fmla="*/ 5 h 77"/>
                  <a:gd name="T6" fmla="*/ 30 w 43"/>
                  <a:gd name="T7" fmla="*/ 0 h 77"/>
                  <a:gd name="T8" fmla="*/ 0 w 43"/>
                  <a:gd name="T9" fmla="*/ 7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77">
                    <a:moveTo>
                      <a:pt x="0" y="72"/>
                    </a:moveTo>
                    <a:lnTo>
                      <a:pt x="14" y="77"/>
                    </a:lnTo>
                    <a:lnTo>
                      <a:pt x="43" y="5"/>
                    </a:lnTo>
                    <a:lnTo>
                      <a:pt x="30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6922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9" name="Freeform 61"/>
              <p:cNvSpPr/>
              <p:nvPr/>
            </p:nvSpPr>
            <p:spPr bwMode="auto">
              <a:xfrm>
                <a:off x="3157" y="2809"/>
                <a:ext cx="83" cy="82"/>
              </a:xfrm>
              <a:custGeom>
                <a:avLst/>
                <a:gdLst>
                  <a:gd name="T0" fmla="*/ 3 w 31"/>
                  <a:gd name="T1" fmla="*/ 10 h 31"/>
                  <a:gd name="T2" fmla="*/ 11 w 31"/>
                  <a:gd name="T3" fmla="*/ 28 h 31"/>
                  <a:gd name="T4" fmla="*/ 28 w 31"/>
                  <a:gd name="T5" fmla="*/ 21 h 31"/>
                  <a:gd name="T6" fmla="*/ 21 w 31"/>
                  <a:gd name="T7" fmla="*/ 3 h 31"/>
                  <a:gd name="T8" fmla="*/ 3 w 31"/>
                  <a:gd name="T9" fmla="*/ 1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3" y="10"/>
                    </a:moveTo>
                    <a:cubicBezTo>
                      <a:pt x="0" y="17"/>
                      <a:pt x="4" y="25"/>
                      <a:pt x="11" y="28"/>
                    </a:cubicBezTo>
                    <a:cubicBezTo>
                      <a:pt x="18" y="31"/>
                      <a:pt x="25" y="28"/>
                      <a:pt x="28" y="21"/>
                    </a:cubicBezTo>
                    <a:cubicBezTo>
                      <a:pt x="31" y="14"/>
                      <a:pt x="28" y="6"/>
                      <a:pt x="21" y="3"/>
                    </a:cubicBezTo>
                    <a:cubicBezTo>
                      <a:pt x="14" y="0"/>
                      <a:pt x="6" y="4"/>
                      <a:pt x="3" y="1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0" name="Freeform 62"/>
              <p:cNvSpPr/>
              <p:nvPr/>
            </p:nvSpPr>
            <p:spPr bwMode="auto">
              <a:xfrm>
                <a:off x="3165" y="2817"/>
                <a:ext cx="67" cy="66"/>
              </a:xfrm>
              <a:custGeom>
                <a:avLst/>
                <a:gdLst>
                  <a:gd name="T0" fmla="*/ 3 w 25"/>
                  <a:gd name="T1" fmla="*/ 8 h 25"/>
                  <a:gd name="T2" fmla="*/ 9 w 25"/>
                  <a:gd name="T3" fmla="*/ 23 h 25"/>
                  <a:gd name="T4" fmla="*/ 23 w 25"/>
                  <a:gd name="T5" fmla="*/ 17 h 25"/>
                  <a:gd name="T6" fmla="*/ 17 w 25"/>
                  <a:gd name="T7" fmla="*/ 2 h 25"/>
                  <a:gd name="T8" fmla="*/ 3 w 25"/>
                  <a:gd name="T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3" y="8"/>
                    </a:moveTo>
                    <a:cubicBezTo>
                      <a:pt x="0" y="14"/>
                      <a:pt x="3" y="21"/>
                      <a:pt x="9" y="23"/>
                    </a:cubicBezTo>
                    <a:cubicBezTo>
                      <a:pt x="14" y="25"/>
                      <a:pt x="21" y="22"/>
                      <a:pt x="23" y="17"/>
                    </a:cubicBezTo>
                    <a:cubicBezTo>
                      <a:pt x="25" y="11"/>
                      <a:pt x="23" y="5"/>
                      <a:pt x="17" y="2"/>
                    </a:cubicBezTo>
                    <a:cubicBezTo>
                      <a:pt x="11" y="0"/>
                      <a:pt x="5" y="3"/>
                      <a:pt x="3" y="8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1" name="Freeform 63"/>
              <p:cNvSpPr/>
              <p:nvPr/>
            </p:nvSpPr>
            <p:spPr bwMode="auto">
              <a:xfrm>
                <a:off x="3171" y="2819"/>
                <a:ext cx="58" cy="62"/>
              </a:xfrm>
              <a:custGeom>
                <a:avLst/>
                <a:gdLst>
                  <a:gd name="T0" fmla="*/ 2 w 22"/>
                  <a:gd name="T1" fmla="*/ 8 h 23"/>
                  <a:gd name="T2" fmla="*/ 7 w 22"/>
                  <a:gd name="T3" fmla="*/ 21 h 23"/>
                  <a:gd name="T4" fmla="*/ 20 w 22"/>
                  <a:gd name="T5" fmla="*/ 15 h 23"/>
                  <a:gd name="T6" fmla="*/ 15 w 22"/>
                  <a:gd name="T7" fmla="*/ 3 h 23"/>
                  <a:gd name="T8" fmla="*/ 2 w 22"/>
                  <a:gd name="T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2" y="8"/>
                    </a:moveTo>
                    <a:cubicBezTo>
                      <a:pt x="0" y="13"/>
                      <a:pt x="2" y="19"/>
                      <a:pt x="7" y="21"/>
                    </a:cubicBezTo>
                    <a:cubicBezTo>
                      <a:pt x="12" y="23"/>
                      <a:pt x="18" y="20"/>
                      <a:pt x="20" y="15"/>
                    </a:cubicBezTo>
                    <a:cubicBezTo>
                      <a:pt x="22" y="10"/>
                      <a:pt x="20" y="5"/>
                      <a:pt x="15" y="3"/>
                    </a:cubicBezTo>
                    <a:cubicBezTo>
                      <a:pt x="10" y="0"/>
                      <a:pt x="4" y="3"/>
                      <a:pt x="2" y="8"/>
                    </a:cubicBezTo>
                    <a:close/>
                  </a:path>
                </a:pathLst>
              </a:custGeom>
              <a:solidFill>
                <a:srgbClr val="3E4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2" name="Freeform 64"/>
              <p:cNvSpPr/>
              <p:nvPr/>
            </p:nvSpPr>
            <p:spPr bwMode="auto">
              <a:xfrm>
                <a:off x="3189" y="2838"/>
                <a:ext cx="22" cy="24"/>
              </a:xfrm>
              <a:custGeom>
                <a:avLst/>
                <a:gdLst>
                  <a:gd name="T0" fmla="*/ 0 w 8"/>
                  <a:gd name="T1" fmla="*/ 3 h 9"/>
                  <a:gd name="T2" fmla="*/ 2 w 8"/>
                  <a:gd name="T3" fmla="*/ 8 h 9"/>
                  <a:gd name="T4" fmla="*/ 7 w 8"/>
                  <a:gd name="T5" fmla="*/ 6 h 9"/>
                  <a:gd name="T6" fmla="*/ 5 w 8"/>
                  <a:gd name="T7" fmla="*/ 1 h 9"/>
                  <a:gd name="T8" fmla="*/ 0 w 8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0" y="3"/>
                    </a:moveTo>
                    <a:cubicBezTo>
                      <a:pt x="0" y="5"/>
                      <a:pt x="1" y="7"/>
                      <a:pt x="2" y="8"/>
                    </a:cubicBezTo>
                    <a:cubicBezTo>
                      <a:pt x="4" y="9"/>
                      <a:pt x="6" y="8"/>
                      <a:pt x="7" y="6"/>
                    </a:cubicBezTo>
                    <a:cubicBezTo>
                      <a:pt x="8" y="4"/>
                      <a:pt x="7" y="2"/>
                      <a:pt x="5" y="1"/>
                    </a:cubicBezTo>
                    <a:cubicBezTo>
                      <a:pt x="3" y="0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3" name="Freeform 65"/>
              <p:cNvSpPr/>
              <p:nvPr/>
            </p:nvSpPr>
            <p:spPr bwMode="auto">
              <a:xfrm>
                <a:off x="3085" y="2779"/>
                <a:ext cx="80" cy="83"/>
              </a:xfrm>
              <a:custGeom>
                <a:avLst/>
                <a:gdLst>
                  <a:gd name="T0" fmla="*/ 3 w 30"/>
                  <a:gd name="T1" fmla="*/ 10 h 31"/>
                  <a:gd name="T2" fmla="*/ 10 w 30"/>
                  <a:gd name="T3" fmla="*/ 28 h 31"/>
                  <a:gd name="T4" fmla="*/ 28 w 30"/>
                  <a:gd name="T5" fmla="*/ 20 h 31"/>
                  <a:gd name="T6" fmla="*/ 20 w 30"/>
                  <a:gd name="T7" fmla="*/ 3 h 31"/>
                  <a:gd name="T8" fmla="*/ 3 w 30"/>
                  <a:gd name="T9" fmla="*/ 1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1">
                    <a:moveTo>
                      <a:pt x="3" y="10"/>
                    </a:moveTo>
                    <a:cubicBezTo>
                      <a:pt x="0" y="17"/>
                      <a:pt x="3" y="25"/>
                      <a:pt x="10" y="28"/>
                    </a:cubicBezTo>
                    <a:cubicBezTo>
                      <a:pt x="17" y="31"/>
                      <a:pt x="25" y="27"/>
                      <a:pt x="28" y="20"/>
                    </a:cubicBezTo>
                    <a:cubicBezTo>
                      <a:pt x="30" y="13"/>
                      <a:pt x="27" y="6"/>
                      <a:pt x="20" y="3"/>
                    </a:cubicBezTo>
                    <a:cubicBezTo>
                      <a:pt x="13" y="0"/>
                      <a:pt x="5" y="3"/>
                      <a:pt x="3" y="1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4" name="Freeform 66"/>
              <p:cNvSpPr/>
              <p:nvPr/>
            </p:nvSpPr>
            <p:spPr bwMode="auto">
              <a:xfrm>
                <a:off x="3093" y="2787"/>
                <a:ext cx="67" cy="67"/>
              </a:xfrm>
              <a:custGeom>
                <a:avLst/>
                <a:gdLst>
                  <a:gd name="T0" fmla="*/ 2 w 25"/>
                  <a:gd name="T1" fmla="*/ 8 h 25"/>
                  <a:gd name="T2" fmla="*/ 8 w 25"/>
                  <a:gd name="T3" fmla="*/ 22 h 25"/>
                  <a:gd name="T4" fmla="*/ 22 w 25"/>
                  <a:gd name="T5" fmla="*/ 16 h 25"/>
                  <a:gd name="T6" fmla="*/ 16 w 25"/>
                  <a:gd name="T7" fmla="*/ 2 h 25"/>
                  <a:gd name="T8" fmla="*/ 2 w 25"/>
                  <a:gd name="T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" y="8"/>
                    </a:moveTo>
                    <a:cubicBezTo>
                      <a:pt x="0" y="14"/>
                      <a:pt x="2" y="20"/>
                      <a:pt x="8" y="22"/>
                    </a:cubicBezTo>
                    <a:cubicBezTo>
                      <a:pt x="13" y="25"/>
                      <a:pt x="20" y="22"/>
                      <a:pt x="22" y="16"/>
                    </a:cubicBezTo>
                    <a:cubicBezTo>
                      <a:pt x="25" y="11"/>
                      <a:pt x="22" y="4"/>
                      <a:pt x="16" y="2"/>
                    </a:cubicBezTo>
                    <a:cubicBezTo>
                      <a:pt x="11" y="0"/>
                      <a:pt x="4" y="2"/>
                      <a:pt x="2" y="8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5" name="Freeform 67"/>
              <p:cNvSpPr/>
              <p:nvPr/>
            </p:nvSpPr>
            <p:spPr bwMode="auto">
              <a:xfrm>
                <a:off x="3096" y="2790"/>
                <a:ext cx="59" cy="59"/>
              </a:xfrm>
              <a:custGeom>
                <a:avLst/>
                <a:gdLst>
                  <a:gd name="T0" fmla="*/ 2 w 22"/>
                  <a:gd name="T1" fmla="*/ 7 h 22"/>
                  <a:gd name="T2" fmla="*/ 7 w 22"/>
                  <a:gd name="T3" fmla="*/ 20 h 22"/>
                  <a:gd name="T4" fmla="*/ 20 w 22"/>
                  <a:gd name="T5" fmla="*/ 15 h 22"/>
                  <a:gd name="T6" fmla="*/ 15 w 22"/>
                  <a:gd name="T7" fmla="*/ 2 h 22"/>
                  <a:gd name="T8" fmla="*/ 2 w 22"/>
                  <a:gd name="T9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2" y="7"/>
                    </a:moveTo>
                    <a:cubicBezTo>
                      <a:pt x="0" y="12"/>
                      <a:pt x="2" y="18"/>
                      <a:pt x="7" y="20"/>
                    </a:cubicBezTo>
                    <a:cubicBezTo>
                      <a:pt x="12" y="22"/>
                      <a:pt x="18" y="20"/>
                      <a:pt x="20" y="15"/>
                    </a:cubicBezTo>
                    <a:cubicBezTo>
                      <a:pt x="22" y="10"/>
                      <a:pt x="20" y="4"/>
                      <a:pt x="15" y="2"/>
                    </a:cubicBezTo>
                    <a:cubicBezTo>
                      <a:pt x="10" y="0"/>
                      <a:pt x="4" y="2"/>
                      <a:pt x="2" y="7"/>
                    </a:cubicBezTo>
                    <a:close/>
                  </a:path>
                </a:pathLst>
              </a:custGeom>
              <a:solidFill>
                <a:srgbClr val="3E4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6" name="Freeform 68"/>
              <p:cNvSpPr/>
              <p:nvPr/>
            </p:nvSpPr>
            <p:spPr bwMode="auto">
              <a:xfrm>
                <a:off x="3115" y="2806"/>
                <a:ext cx="24" cy="21"/>
              </a:xfrm>
              <a:custGeom>
                <a:avLst/>
                <a:gdLst>
                  <a:gd name="T0" fmla="*/ 0 w 24"/>
                  <a:gd name="T1" fmla="*/ 21 h 21"/>
                  <a:gd name="T2" fmla="*/ 24 w 24"/>
                  <a:gd name="T3" fmla="*/ 19 h 21"/>
                  <a:gd name="T4" fmla="*/ 10 w 24"/>
                  <a:gd name="T5" fmla="*/ 0 h 21"/>
                  <a:gd name="T6" fmla="*/ 0 w 24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1">
                    <a:moveTo>
                      <a:pt x="0" y="21"/>
                    </a:moveTo>
                    <a:lnTo>
                      <a:pt x="24" y="19"/>
                    </a:lnTo>
                    <a:lnTo>
                      <a:pt x="1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7" name="Freeform 69"/>
              <p:cNvSpPr/>
              <p:nvPr/>
            </p:nvSpPr>
            <p:spPr bwMode="auto">
              <a:xfrm>
                <a:off x="3011" y="2747"/>
                <a:ext cx="82" cy="83"/>
              </a:xfrm>
              <a:custGeom>
                <a:avLst/>
                <a:gdLst>
                  <a:gd name="T0" fmla="*/ 3 w 31"/>
                  <a:gd name="T1" fmla="*/ 11 h 31"/>
                  <a:gd name="T2" fmla="*/ 10 w 31"/>
                  <a:gd name="T3" fmla="*/ 28 h 31"/>
                  <a:gd name="T4" fmla="*/ 28 w 31"/>
                  <a:gd name="T5" fmla="*/ 21 h 31"/>
                  <a:gd name="T6" fmla="*/ 20 w 31"/>
                  <a:gd name="T7" fmla="*/ 3 h 31"/>
                  <a:gd name="T8" fmla="*/ 3 w 31"/>
                  <a:gd name="T9" fmla="*/ 1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3" y="11"/>
                    </a:moveTo>
                    <a:cubicBezTo>
                      <a:pt x="0" y="17"/>
                      <a:pt x="3" y="25"/>
                      <a:pt x="10" y="28"/>
                    </a:cubicBezTo>
                    <a:cubicBezTo>
                      <a:pt x="17" y="31"/>
                      <a:pt x="25" y="28"/>
                      <a:pt x="28" y="21"/>
                    </a:cubicBezTo>
                    <a:cubicBezTo>
                      <a:pt x="31" y="14"/>
                      <a:pt x="27" y="6"/>
                      <a:pt x="20" y="3"/>
                    </a:cubicBezTo>
                    <a:cubicBezTo>
                      <a:pt x="14" y="0"/>
                      <a:pt x="6" y="4"/>
                      <a:pt x="3" y="1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8" name="Freeform 70"/>
              <p:cNvSpPr/>
              <p:nvPr/>
            </p:nvSpPr>
            <p:spPr bwMode="auto">
              <a:xfrm>
                <a:off x="3019" y="2755"/>
                <a:ext cx="66" cy="67"/>
              </a:xfrm>
              <a:custGeom>
                <a:avLst/>
                <a:gdLst>
                  <a:gd name="T0" fmla="*/ 2 w 25"/>
                  <a:gd name="T1" fmla="*/ 8 h 25"/>
                  <a:gd name="T2" fmla="*/ 8 w 25"/>
                  <a:gd name="T3" fmla="*/ 23 h 25"/>
                  <a:gd name="T4" fmla="*/ 22 w 25"/>
                  <a:gd name="T5" fmla="*/ 17 h 25"/>
                  <a:gd name="T6" fmla="*/ 16 w 25"/>
                  <a:gd name="T7" fmla="*/ 3 h 25"/>
                  <a:gd name="T8" fmla="*/ 2 w 25"/>
                  <a:gd name="T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" y="8"/>
                    </a:moveTo>
                    <a:cubicBezTo>
                      <a:pt x="0" y="14"/>
                      <a:pt x="2" y="21"/>
                      <a:pt x="8" y="23"/>
                    </a:cubicBezTo>
                    <a:cubicBezTo>
                      <a:pt x="14" y="25"/>
                      <a:pt x="20" y="23"/>
                      <a:pt x="22" y="17"/>
                    </a:cubicBezTo>
                    <a:cubicBezTo>
                      <a:pt x="25" y="11"/>
                      <a:pt x="22" y="5"/>
                      <a:pt x="16" y="3"/>
                    </a:cubicBezTo>
                    <a:cubicBezTo>
                      <a:pt x="11" y="0"/>
                      <a:pt x="4" y="3"/>
                      <a:pt x="2" y="8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9" name="Freeform 71"/>
              <p:cNvSpPr/>
              <p:nvPr/>
            </p:nvSpPr>
            <p:spPr bwMode="auto">
              <a:xfrm>
                <a:off x="3021" y="2760"/>
                <a:ext cx="59" cy="59"/>
              </a:xfrm>
              <a:custGeom>
                <a:avLst/>
                <a:gdLst>
                  <a:gd name="T0" fmla="*/ 2 w 22"/>
                  <a:gd name="T1" fmla="*/ 7 h 22"/>
                  <a:gd name="T2" fmla="*/ 8 w 22"/>
                  <a:gd name="T3" fmla="*/ 20 h 22"/>
                  <a:gd name="T4" fmla="*/ 20 w 22"/>
                  <a:gd name="T5" fmla="*/ 14 h 22"/>
                  <a:gd name="T6" fmla="*/ 15 w 22"/>
                  <a:gd name="T7" fmla="*/ 2 h 22"/>
                  <a:gd name="T8" fmla="*/ 2 w 22"/>
                  <a:gd name="T9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2" y="7"/>
                    </a:moveTo>
                    <a:cubicBezTo>
                      <a:pt x="0" y="12"/>
                      <a:pt x="2" y="18"/>
                      <a:pt x="8" y="20"/>
                    </a:cubicBezTo>
                    <a:cubicBezTo>
                      <a:pt x="13" y="22"/>
                      <a:pt x="18" y="19"/>
                      <a:pt x="20" y="14"/>
                    </a:cubicBezTo>
                    <a:cubicBezTo>
                      <a:pt x="22" y="9"/>
                      <a:pt x="20" y="4"/>
                      <a:pt x="15" y="2"/>
                    </a:cubicBezTo>
                    <a:cubicBezTo>
                      <a:pt x="10" y="0"/>
                      <a:pt x="4" y="2"/>
                      <a:pt x="2" y="7"/>
                    </a:cubicBezTo>
                    <a:close/>
                  </a:path>
                </a:pathLst>
              </a:custGeom>
              <a:solidFill>
                <a:srgbClr val="3E4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0" name="Freeform 72"/>
              <p:cNvSpPr/>
              <p:nvPr/>
            </p:nvSpPr>
            <p:spPr bwMode="auto">
              <a:xfrm>
                <a:off x="3037" y="2779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0 w 24"/>
                  <a:gd name="T3" fmla="*/ 5 h 24"/>
                  <a:gd name="T4" fmla="*/ 24 w 24"/>
                  <a:gd name="T5" fmla="*/ 0 h 24"/>
                  <a:gd name="T6" fmla="*/ 16 w 24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4">
                    <a:moveTo>
                      <a:pt x="16" y="24"/>
                    </a:moveTo>
                    <a:lnTo>
                      <a:pt x="0" y="5"/>
                    </a:lnTo>
                    <a:lnTo>
                      <a:pt x="24" y="0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1" name="Freeform 73"/>
              <p:cNvSpPr/>
              <p:nvPr/>
            </p:nvSpPr>
            <p:spPr bwMode="auto">
              <a:xfrm>
                <a:off x="3280" y="2530"/>
                <a:ext cx="200" cy="300"/>
              </a:xfrm>
              <a:custGeom>
                <a:avLst/>
                <a:gdLst>
                  <a:gd name="T0" fmla="*/ 40 w 75"/>
                  <a:gd name="T1" fmla="*/ 112 h 112"/>
                  <a:gd name="T2" fmla="*/ 62 w 75"/>
                  <a:gd name="T3" fmla="*/ 57 h 112"/>
                  <a:gd name="T4" fmla="*/ 38 w 75"/>
                  <a:gd name="T5" fmla="*/ 0 h 112"/>
                  <a:gd name="T6" fmla="*/ 3 w 75"/>
                  <a:gd name="T7" fmla="*/ 84 h 112"/>
                  <a:gd name="T8" fmla="*/ 10 w 75"/>
                  <a:gd name="T9" fmla="*/ 100 h 112"/>
                  <a:gd name="T10" fmla="*/ 40 w 75"/>
                  <a:gd name="T11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112">
                    <a:moveTo>
                      <a:pt x="40" y="112"/>
                    </a:moveTo>
                    <a:cubicBezTo>
                      <a:pt x="62" y="57"/>
                      <a:pt x="62" y="57"/>
                      <a:pt x="62" y="57"/>
                    </a:cubicBezTo>
                    <a:cubicBezTo>
                      <a:pt x="62" y="57"/>
                      <a:pt x="75" y="20"/>
                      <a:pt x="38" y="0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0" y="90"/>
                      <a:pt x="3" y="97"/>
                      <a:pt x="10" y="100"/>
                    </a:cubicBezTo>
                    <a:lnTo>
                      <a:pt x="40" y="112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2" name="Freeform 74"/>
              <p:cNvSpPr/>
              <p:nvPr/>
            </p:nvSpPr>
            <p:spPr bwMode="auto">
              <a:xfrm>
                <a:off x="3381" y="254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3" name="Freeform 75"/>
              <p:cNvSpPr/>
              <p:nvPr/>
            </p:nvSpPr>
            <p:spPr bwMode="auto">
              <a:xfrm>
                <a:off x="3376" y="255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4" name="Freeform 76"/>
              <p:cNvSpPr/>
              <p:nvPr/>
            </p:nvSpPr>
            <p:spPr bwMode="auto">
              <a:xfrm>
                <a:off x="3371" y="2562"/>
                <a:ext cx="8" cy="9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5" name="Freeform 77"/>
              <p:cNvSpPr/>
              <p:nvPr/>
            </p:nvSpPr>
            <p:spPr bwMode="auto">
              <a:xfrm>
                <a:off x="3368" y="257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6" name="Freeform 78"/>
              <p:cNvSpPr/>
              <p:nvPr/>
            </p:nvSpPr>
            <p:spPr bwMode="auto">
              <a:xfrm>
                <a:off x="3363" y="258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7" name="Freeform 79"/>
              <p:cNvSpPr/>
              <p:nvPr/>
            </p:nvSpPr>
            <p:spPr bwMode="auto">
              <a:xfrm>
                <a:off x="3357" y="2595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8" name="Freeform 80"/>
              <p:cNvSpPr/>
              <p:nvPr/>
            </p:nvSpPr>
            <p:spPr bwMode="auto">
              <a:xfrm>
                <a:off x="3355" y="260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9" name="Freeform 81"/>
              <p:cNvSpPr/>
              <p:nvPr/>
            </p:nvSpPr>
            <p:spPr bwMode="auto">
              <a:xfrm>
                <a:off x="3349" y="261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40" name="Freeform 82"/>
              <p:cNvSpPr/>
              <p:nvPr/>
            </p:nvSpPr>
            <p:spPr bwMode="auto">
              <a:xfrm>
                <a:off x="3344" y="2627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41" name="Freeform 83"/>
              <p:cNvSpPr/>
              <p:nvPr/>
            </p:nvSpPr>
            <p:spPr bwMode="auto">
              <a:xfrm>
                <a:off x="3341" y="263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42" name="Freeform 84"/>
              <p:cNvSpPr/>
              <p:nvPr/>
            </p:nvSpPr>
            <p:spPr bwMode="auto">
              <a:xfrm>
                <a:off x="3336" y="264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43" name="Freeform 85"/>
              <p:cNvSpPr/>
              <p:nvPr/>
            </p:nvSpPr>
            <p:spPr bwMode="auto">
              <a:xfrm>
                <a:off x="3331" y="2659"/>
                <a:ext cx="10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2 h 3"/>
                  <a:gd name="T4" fmla="*/ 3 w 4"/>
                  <a:gd name="T5" fmla="*/ 2 h 3"/>
                  <a:gd name="T6" fmla="*/ 2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44" name="Freeform 86"/>
              <p:cNvSpPr/>
              <p:nvPr/>
            </p:nvSpPr>
            <p:spPr bwMode="auto">
              <a:xfrm>
                <a:off x="3328" y="266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45" name="Freeform 87"/>
              <p:cNvSpPr/>
              <p:nvPr/>
            </p:nvSpPr>
            <p:spPr bwMode="auto">
              <a:xfrm>
                <a:off x="3323" y="268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46" name="Freeform 88"/>
              <p:cNvSpPr/>
              <p:nvPr/>
            </p:nvSpPr>
            <p:spPr bwMode="auto">
              <a:xfrm>
                <a:off x="3317" y="2691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2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47" name="Freeform 89"/>
              <p:cNvSpPr/>
              <p:nvPr/>
            </p:nvSpPr>
            <p:spPr bwMode="auto">
              <a:xfrm>
                <a:off x="3315" y="270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48" name="Freeform 90"/>
              <p:cNvSpPr/>
              <p:nvPr/>
            </p:nvSpPr>
            <p:spPr bwMode="auto">
              <a:xfrm>
                <a:off x="3309" y="271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49" name="Freeform 91"/>
              <p:cNvSpPr/>
              <p:nvPr/>
            </p:nvSpPr>
            <p:spPr bwMode="auto">
              <a:xfrm>
                <a:off x="3304" y="2723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2 w 4"/>
                  <a:gd name="T3" fmla="*/ 2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50" name="Freeform 92"/>
              <p:cNvSpPr/>
              <p:nvPr/>
            </p:nvSpPr>
            <p:spPr bwMode="auto">
              <a:xfrm>
                <a:off x="3301" y="273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51" name="Freeform 93"/>
              <p:cNvSpPr/>
              <p:nvPr/>
            </p:nvSpPr>
            <p:spPr bwMode="auto">
              <a:xfrm>
                <a:off x="3296" y="274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52" name="Freeform 94"/>
              <p:cNvSpPr/>
              <p:nvPr/>
            </p:nvSpPr>
            <p:spPr bwMode="auto">
              <a:xfrm>
                <a:off x="3293" y="275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53" name="Freeform 95"/>
              <p:cNvSpPr/>
              <p:nvPr/>
            </p:nvSpPr>
            <p:spPr bwMode="auto">
              <a:xfrm>
                <a:off x="3288" y="276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54" name="Freeform 96"/>
              <p:cNvSpPr/>
              <p:nvPr/>
            </p:nvSpPr>
            <p:spPr bwMode="auto">
              <a:xfrm>
                <a:off x="3392" y="254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55" name="Freeform 97"/>
              <p:cNvSpPr/>
              <p:nvPr/>
            </p:nvSpPr>
            <p:spPr bwMode="auto">
              <a:xfrm>
                <a:off x="3387" y="255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56" name="Freeform 98"/>
              <p:cNvSpPr/>
              <p:nvPr/>
            </p:nvSpPr>
            <p:spPr bwMode="auto">
              <a:xfrm>
                <a:off x="3381" y="2565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57" name="Freeform 99"/>
              <p:cNvSpPr/>
              <p:nvPr/>
            </p:nvSpPr>
            <p:spPr bwMode="auto">
              <a:xfrm>
                <a:off x="3379" y="257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58" name="Freeform 100"/>
              <p:cNvSpPr/>
              <p:nvPr/>
            </p:nvSpPr>
            <p:spPr bwMode="auto">
              <a:xfrm>
                <a:off x="3373" y="258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59" name="Freeform 101"/>
              <p:cNvSpPr/>
              <p:nvPr/>
            </p:nvSpPr>
            <p:spPr bwMode="auto">
              <a:xfrm>
                <a:off x="3368" y="2597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60" name="Freeform 102"/>
              <p:cNvSpPr/>
              <p:nvPr/>
            </p:nvSpPr>
            <p:spPr bwMode="auto">
              <a:xfrm>
                <a:off x="3365" y="260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61" name="Freeform 103"/>
              <p:cNvSpPr/>
              <p:nvPr/>
            </p:nvSpPr>
            <p:spPr bwMode="auto">
              <a:xfrm>
                <a:off x="3360" y="261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62" name="Freeform 104"/>
              <p:cNvSpPr/>
              <p:nvPr/>
            </p:nvSpPr>
            <p:spPr bwMode="auto">
              <a:xfrm>
                <a:off x="3355" y="2629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63" name="Freeform 105"/>
              <p:cNvSpPr/>
              <p:nvPr/>
            </p:nvSpPr>
            <p:spPr bwMode="auto">
              <a:xfrm>
                <a:off x="3352" y="264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64" name="Freeform 106"/>
              <p:cNvSpPr/>
              <p:nvPr/>
            </p:nvSpPr>
            <p:spPr bwMode="auto">
              <a:xfrm>
                <a:off x="3347" y="265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65" name="Freeform 107"/>
              <p:cNvSpPr/>
              <p:nvPr/>
            </p:nvSpPr>
            <p:spPr bwMode="auto">
              <a:xfrm>
                <a:off x="3341" y="2661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2 w 4"/>
                  <a:gd name="T7" fmla="*/ 1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66" name="Freeform 108"/>
              <p:cNvSpPr/>
              <p:nvPr/>
            </p:nvSpPr>
            <p:spPr bwMode="auto">
              <a:xfrm>
                <a:off x="3339" y="267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67" name="Freeform 109"/>
              <p:cNvSpPr/>
              <p:nvPr/>
            </p:nvSpPr>
            <p:spPr bwMode="auto">
              <a:xfrm>
                <a:off x="3333" y="268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68" name="Freeform 110"/>
              <p:cNvSpPr/>
              <p:nvPr/>
            </p:nvSpPr>
            <p:spPr bwMode="auto">
              <a:xfrm>
                <a:off x="3328" y="2694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3 w 4"/>
                  <a:gd name="T7" fmla="*/ 1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69" name="Freeform 111"/>
              <p:cNvSpPr/>
              <p:nvPr/>
            </p:nvSpPr>
            <p:spPr bwMode="auto">
              <a:xfrm>
                <a:off x="3325" y="270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70" name="Freeform 112"/>
              <p:cNvSpPr/>
              <p:nvPr/>
            </p:nvSpPr>
            <p:spPr bwMode="auto">
              <a:xfrm>
                <a:off x="3320" y="271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71" name="Freeform 113"/>
              <p:cNvSpPr/>
              <p:nvPr/>
            </p:nvSpPr>
            <p:spPr bwMode="auto">
              <a:xfrm>
                <a:off x="3317" y="272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72" name="Freeform 114"/>
              <p:cNvSpPr/>
              <p:nvPr/>
            </p:nvSpPr>
            <p:spPr bwMode="auto">
              <a:xfrm>
                <a:off x="3312" y="273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73" name="Freeform 115"/>
              <p:cNvSpPr/>
              <p:nvPr/>
            </p:nvSpPr>
            <p:spPr bwMode="auto">
              <a:xfrm>
                <a:off x="3307" y="274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74" name="Freeform 116"/>
              <p:cNvSpPr/>
              <p:nvPr/>
            </p:nvSpPr>
            <p:spPr bwMode="auto">
              <a:xfrm>
                <a:off x="3304" y="275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75" name="Freeform 117"/>
              <p:cNvSpPr/>
              <p:nvPr/>
            </p:nvSpPr>
            <p:spPr bwMode="auto">
              <a:xfrm>
                <a:off x="3299" y="276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76" name="Freeform 118"/>
              <p:cNvSpPr/>
              <p:nvPr/>
            </p:nvSpPr>
            <p:spPr bwMode="auto">
              <a:xfrm>
                <a:off x="3403" y="254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77" name="Freeform 119"/>
              <p:cNvSpPr/>
              <p:nvPr/>
            </p:nvSpPr>
            <p:spPr bwMode="auto">
              <a:xfrm>
                <a:off x="3397" y="256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78" name="Freeform 120"/>
              <p:cNvSpPr/>
              <p:nvPr/>
            </p:nvSpPr>
            <p:spPr bwMode="auto">
              <a:xfrm>
                <a:off x="3392" y="2571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79" name="Freeform 121"/>
              <p:cNvSpPr/>
              <p:nvPr/>
            </p:nvSpPr>
            <p:spPr bwMode="auto">
              <a:xfrm>
                <a:off x="3389" y="258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80" name="Freeform 122"/>
              <p:cNvSpPr/>
              <p:nvPr/>
            </p:nvSpPr>
            <p:spPr bwMode="auto">
              <a:xfrm>
                <a:off x="3384" y="259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81" name="Freeform 123"/>
              <p:cNvSpPr/>
              <p:nvPr/>
            </p:nvSpPr>
            <p:spPr bwMode="auto">
              <a:xfrm>
                <a:off x="3379" y="2603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82" name="Freeform 124"/>
              <p:cNvSpPr/>
              <p:nvPr/>
            </p:nvSpPr>
            <p:spPr bwMode="auto">
              <a:xfrm>
                <a:off x="3376" y="261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83" name="Freeform 125"/>
              <p:cNvSpPr/>
              <p:nvPr/>
            </p:nvSpPr>
            <p:spPr bwMode="auto">
              <a:xfrm>
                <a:off x="3371" y="262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84" name="Freeform 126"/>
              <p:cNvSpPr/>
              <p:nvPr/>
            </p:nvSpPr>
            <p:spPr bwMode="auto">
              <a:xfrm>
                <a:off x="3365" y="2635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85" name="Freeform 127"/>
              <p:cNvSpPr/>
              <p:nvPr/>
            </p:nvSpPr>
            <p:spPr bwMode="auto">
              <a:xfrm>
                <a:off x="3363" y="264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86" name="Freeform 128"/>
              <p:cNvSpPr/>
              <p:nvPr/>
            </p:nvSpPr>
            <p:spPr bwMode="auto">
              <a:xfrm>
                <a:off x="3357" y="265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87" name="Freeform 129"/>
              <p:cNvSpPr/>
              <p:nvPr/>
            </p:nvSpPr>
            <p:spPr bwMode="auto">
              <a:xfrm>
                <a:off x="3352" y="2667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2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88" name="Freeform 130"/>
              <p:cNvSpPr/>
              <p:nvPr/>
            </p:nvSpPr>
            <p:spPr bwMode="auto">
              <a:xfrm>
                <a:off x="3349" y="2677"/>
                <a:ext cx="8" cy="9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89" name="Freeform 131"/>
              <p:cNvSpPr/>
              <p:nvPr/>
            </p:nvSpPr>
            <p:spPr bwMode="auto">
              <a:xfrm>
                <a:off x="3344" y="268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90" name="Freeform 132"/>
              <p:cNvSpPr/>
              <p:nvPr/>
            </p:nvSpPr>
            <p:spPr bwMode="auto">
              <a:xfrm>
                <a:off x="3339" y="2699"/>
                <a:ext cx="10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1"/>
                      <a:pt x="3" y="1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91" name="Freeform 133"/>
              <p:cNvSpPr/>
              <p:nvPr/>
            </p:nvSpPr>
            <p:spPr bwMode="auto">
              <a:xfrm>
                <a:off x="3336" y="271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92" name="Freeform 134"/>
              <p:cNvSpPr/>
              <p:nvPr/>
            </p:nvSpPr>
            <p:spPr bwMode="auto">
              <a:xfrm>
                <a:off x="3331" y="272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93" name="Freeform 135"/>
              <p:cNvSpPr/>
              <p:nvPr/>
            </p:nvSpPr>
            <p:spPr bwMode="auto">
              <a:xfrm>
                <a:off x="3328" y="273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94" name="Freeform 136"/>
              <p:cNvSpPr/>
              <p:nvPr/>
            </p:nvSpPr>
            <p:spPr bwMode="auto">
              <a:xfrm>
                <a:off x="3323" y="274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95" name="Freeform 137"/>
              <p:cNvSpPr/>
              <p:nvPr/>
            </p:nvSpPr>
            <p:spPr bwMode="auto">
              <a:xfrm>
                <a:off x="3317" y="275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96" name="Freeform 138"/>
              <p:cNvSpPr/>
              <p:nvPr/>
            </p:nvSpPr>
            <p:spPr bwMode="auto">
              <a:xfrm>
                <a:off x="3315" y="276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97" name="Freeform 139"/>
              <p:cNvSpPr/>
              <p:nvPr/>
            </p:nvSpPr>
            <p:spPr bwMode="auto">
              <a:xfrm>
                <a:off x="3309" y="277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98" name="Freeform 140"/>
              <p:cNvSpPr/>
              <p:nvPr/>
            </p:nvSpPr>
            <p:spPr bwMode="auto">
              <a:xfrm>
                <a:off x="3304" y="2784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99" name="Freeform 141"/>
              <p:cNvSpPr/>
              <p:nvPr/>
            </p:nvSpPr>
            <p:spPr bwMode="auto">
              <a:xfrm>
                <a:off x="3293" y="2779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00" name="Freeform 142"/>
              <p:cNvSpPr/>
              <p:nvPr/>
            </p:nvSpPr>
            <p:spPr bwMode="auto">
              <a:xfrm>
                <a:off x="3379" y="2817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01" name="Freeform 143"/>
              <p:cNvSpPr/>
              <p:nvPr/>
            </p:nvSpPr>
            <p:spPr bwMode="auto">
              <a:xfrm>
                <a:off x="3368" y="2811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02" name="Freeform 144"/>
              <p:cNvSpPr/>
              <p:nvPr/>
            </p:nvSpPr>
            <p:spPr bwMode="auto">
              <a:xfrm>
                <a:off x="3357" y="2806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03" name="Freeform 145"/>
              <p:cNvSpPr/>
              <p:nvPr/>
            </p:nvSpPr>
            <p:spPr bwMode="auto">
              <a:xfrm>
                <a:off x="3347" y="2803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04" name="Freeform 146"/>
              <p:cNvSpPr/>
              <p:nvPr/>
            </p:nvSpPr>
            <p:spPr bwMode="auto">
              <a:xfrm>
                <a:off x="3336" y="2798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05" name="Freeform 147"/>
              <p:cNvSpPr/>
              <p:nvPr/>
            </p:nvSpPr>
            <p:spPr bwMode="auto">
              <a:xfrm>
                <a:off x="3325" y="2792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06" name="Freeform 148"/>
              <p:cNvSpPr/>
              <p:nvPr/>
            </p:nvSpPr>
            <p:spPr bwMode="auto">
              <a:xfrm>
                <a:off x="3315" y="2790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07" name="Freeform 149"/>
              <p:cNvSpPr/>
              <p:nvPr/>
            </p:nvSpPr>
            <p:spPr bwMode="auto">
              <a:xfrm>
                <a:off x="3413" y="255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08" name="Freeform 150"/>
              <p:cNvSpPr/>
              <p:nvPr/>
            </p:nvSpPr>
            <p:spPr bwMode="auto">
              <a:xfrm>
                <a:off x="3408" y="256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09" name="Freeform 151"/>
              <p:cNvSpPr/>
              <p:nvPr/>
            </p:nvSpPr>
            <p:spPr bwMode="auto">
              <a:xfrm>
                <a:off x="3403" y="2576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10" name="Freeform 152"/>
              <p:cNvSpPr/>
              <p:nvPr/>
            </p:nvSpPr>
            <p:spPr bwMode="auto">
              <a:xfrm>
                <a:off x="3400" y="258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11" name="Freeform 153"/>
              <p:cNvSpPr/>
              <p:nvPr/>
            </p:nvSpPr>
            <p:spPr bwMode="auto">
              <a:xfrm>
                <a:off x="3395" y="259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12" name="Freeform 154"/>
              <p:cNvSpPr/>
              <p:nvPr/>
            </p:nvSpPr>
            <p:spPr bwMode="auto">
              <a:xfrm>
                <a:off x="3389" y="2608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13" name="Freeform 155"/>
              <p:cNvSpPr/>
              <p:nvPr/>
            </p:nvSpPr>
            <p:spPr bwMode="auto">
              <a:xfrm>
                <a:off x="3387" y="261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14" name="Freeform 156"/>
              <p:cNvSpPr/>
              <p:nvPr/>
            </p:nvSpPr>
            <p:spPr bwMode="auto">
              <a:xfrm>
                <a:off x="3381" y="262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15" name="Freeform 157"/>
              <p:cNvSpPr/>
              <p:nvPr/>
            </p:nvSpPr>
            <p:spPr bwMode="auto">
              <a:xfrm>
                <a:off x="3376" y="2640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16" name="Freeform 158"/>
              <p:cNvSpPr/>
              <p:nvPr/>
            </p:nvSpPr>
            <p:spPr bwMode="auto">
              <a:xfrm>
                <a:off x="3373" y="265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17" name="Freeform 159"/>
              <p:cNvSpPr/>
              <p:nvPr/>
            </p:nvSpPr>
            <p:spPr bwMode="auto">
              <a:xfrm>
                <a:off x="3368" y="266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18" name="Freeform 160"/>
              <p:cNvSpPr/>
              <p:nvPr/>
            </p:nvSpPr>
            <p:spPr bwMode="auto">
              <a:xfrm>
                <a:off x="3363" y="2672"/>
                <a:ext cx="10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2 h 3"/>
                  <a:gd name="T4" fmla="*/ 3 w 4"/>
                  <a:gd name="T5" fmla="*/ 2 h 3"/>
                  <a:gd name="T6" fmla="*/ 2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19" name="Freeform 161"/>
              <p:cNvSpPr/>
              <p:nvPr/>
            </p:nvSpPr>
            <p:spPr bwMode="auto">
              <a:xfrm>
                <a:off x="3360" y="268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20" name="Freeform 162"/>
              <p:cNvSpPr/>
              <p:nvPr/>
            </p:nvSpPr>
            <p:spPr bwMode="auto">
              <a:xfrm>
                <a:off x="3355" y="269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21" name="Freeform 163"/>
              <p:cNvSpPr/>
              <p:nvPr/>
            </p:nvSpPr>
            <p:spPr bwMode="auto">
              <a:xfrm>
                <a:off x="3349" y="2704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2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22" name="Freeform 164"/>
              <p:cNvSpPr/>
              <p:nvPr/>
            </p:nvSpPr>
            <p:spPr bwMode="auto">
              <a:xfrm>
                <a:off x="3347" y="271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23" name="Freeform 165"/>
              <p:cNvSpPr/>
              <p:nvPr/>
            </p:nvSpPr>
            <p:spPr bwMode="auto">
              <a:xfrm>
                <a:off x="3341" y="272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24" name="Freeform 166"/>
              <p:cNvSpPr/>
              <p:nvPr/>
            </p:nvSpPr>
            <p:spPr bwMode="auto">
              <a:xfrm>
                <a:off x="3339" y="273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25" name="Freeform 167"/>
              <p:cNvSpPr/>
              <p:nvPr/>
            </p:nvSpPr>
            <p:spPr bwMode="auto">
              <a:xfrm>
                <a:off x="3333" y="274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26" name="Freeform 168"/>
              <p:cNvSpPr/>
              <p:nvPr/>
            </p:nvSpPr>
            <p:spPr bwMode="auto">
              <a:xfrm>
                <a:off x="3328" y="275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27" name="Freeform 169"/>
              <p:cNvSpPr/>
              <p:nvPr/>
            </p:nvSpPr>
            <p:spPr bwMode="auto">
              <a:xfrm>
                <a:off x="3325" y="276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28" name="Freeform 170"/>
              <p:cNvSpPr/>
              <p:nvPr/>
            </p:nvSpPr>
            <p:spPr bwMode="auto">
              <a:xfrm>
                <a:off x="3320" y="277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29" name="Freeform 171"/>
              <p:cNvSpPr/>
              <p:nvPr/>
            </p:nvSpPr>
            <p:spPr bwMode="auto">
              <a:xfrm>
                <a:off x="3424" y="255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30" name="Freeform 172"/>
              <p:cNvSpPr/>
              <p:nvPr/>
            </p:nvSpPr>
            <p:spPr bwMode="auto">
              <a:xfrm>
                <a:off x="3419" y="256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31" name="Freeform 173"/>
              <p:cNvSpPr/>
              <p:nvPr/>
            </p:nvSpPr>
            <p:spPr bwMode="auto">
              <a:xfrm>
                <a:off x="3413" y="2579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32" name="Freeform 174"/>
              <p:cNvSpPr/>
              <p:nvPr/>
            </p:nvSpPr>
            <p:spPr bwMode="auto">
              <a:xfrm>
                <a:off x="3411" y="258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33" name="Freeform 175"/>
              <p:cNvSpPr/>
              <p:nvPr/>
            </p:nvSpPr>
            <p:spPr bwMode="auto">
              <a:xfrm>
                <a:off x="3405" y="260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34" name="Freeform 176"/>
              <p:cNvSpPr/>
              <p:nvPr/>
            </p:nvSpPr>
            <p:spPr bwMode="auto">
              <a:xfrm>
                <a:off x="3400" y="2611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35" name="Freeform 177"/>
              <p:cNvSpPr/>
              <p:nvPr/>
            </p:nvSpPr>
            <p:spPr bwMode="auto">
              <a:xfrm>
                <a:off x="3397" y="262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36" name="Freeform 178"/>
              <p:cNvSpPr/>
              <p:nvPr/>
            </p:nvSpPr>
            <p:spPr bwMode="auto">
              <a:xfrm>
                <a:off x="3392" y="263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37" name="Freeform 179"/>
              <p:cNvSpPr/>
              <p:nvPr/>
            </p:nvSpPr>
            <p:spPr bwMode="auto">
              <a:xfrm>
                <a:off x="3387" y="2643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38" name="Freeform 180"/>
              <p:cNvSpPr/>
              <p:nvPr/>
            </p:nvSpPr>
            <p:spPr bwMode="auto">
              <a:xfrm>
                <a:off x="3384" y="265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39" name="Freeform 181"/>
              <p:cNvSpPr/>
              <p:nvPr/>
            </p:nvSpPr>
            <p:spPr bwMode="auto">
              <a:xfrm>
                <a:off x="3379" y="266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40" name="Freeform 182"/>
              <p:cNvSpPr/>
              <p:nvPr/>
            </p:nvSpPr>
            <p:spPr bwMode="auto">
              <a:xfrm>
                <a:off x="3373" y="2675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2 w 4"/>
                  <a:gd name="T7" fmla="*/ 1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41" name="Freeform 183"/>
              <p:cNvSpPr/>
              <p:nvPr/>
            </p:nvSpPr>
            <p:spPr bwMode="auto">
              <a:xfrm>
                <a:off x="3371" y="268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42" name="Freeform 184"/>
              <p:cNvSpPr/>
              <p:nvPr/>
            </p:nvSpPr>
            <p:spPr bwMode="auto">
              <a:xfrm>
                <a:off x="3365" y="269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43" name="Freeform 185"/>
              <p:cNvSpPr/>
              <p:nvPr/>
            </p:nvSpPr>
            <p:spPr bwMode="auto">
              <a:xfrm>
                <a:off x="3360" y="2707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3 w 4"/>
                  <a:gd name="T7" fmla="*/ 1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44" name="Freeform 186"/>
              <p:cNvSpPr/>
              <p:nvPr/>
            </p:nvSpPr>
            <p:spPr bwMode="auto">
              <a:xfrm>
                <a:off x="3357" y="271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45" name="Freeform 187"/>
              <p:cNvSpPr/>
              <p:nvPr/>
            </p:nvSpPr>
            <p:spPr bwMode="auto">
              <a:xfrm>
                <a:off x="3352" y="272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46" name="Freeform 188"/>
              <p:cNvSpPr/>
              <p:nvPr/>
            </p:nvSpPr>
            <p:spPr bwMode="auto">
              <a:xfrm>
                <a:off x="3349" y="273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47" name="Freeform 189"/>
              <p:cNvSpPr/>
              <p:nvPr/>
            </p:nvSpPr>
            <p:spPr bwMode="auto">
              <a:xfrm>
                <a:off x="3344" y="275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48" name="Freeform 190"/>
              <p:cNvSpPr/>
              <p:nvPr/>
            </p:nvSpPr>
            <p:spPr bwMode="auto">
              <a:xfrm>
                <a:off x="3339" y="276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49" name="Freeform 191"/>
              <p:cNvSpPr/>
              <p:nvPr/>
            </p:nvSpPr>
            <p:spPr bwMode="auto">
              <a:xfrm>
                <a:off x="3336" y="277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50" name="Freeform 192"/>
              <p:cNvSpPr/>
              <p:nvPr/>
            </p:nvSpPr>
            <p:spPr bwMode="auto">
              <a:xfrm>
                <a:off x="3331" y="278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51" name="Freeform 193"/>
              <p:cNvSpPr/>
              <p:nvPr/>
            </p:nvSpPr>
            <p:spPr bwMode="auto">
              <a:xfrm>
                <a:off x="3435" y="2562"/>
                <a:ext cx="8" cy="9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52" name="Freeform 194"/>
              <p:cNvSpPr/>
              <p:nvPr/>
            </p:nvSpPr>
            <p:spPr bwMode="auto">
              <a:xfrm>
                <a:off x="3429" y="257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53" name="Freeform 195"/>
              <p:cNvSpPr/>
              <p:nvPr/>
            </p:nvSpPr>
            <p:spPr bwMode="auto">
              <a:xfrm>
                <a:off x="3424" y="2584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54" name="Freeform 196"/>
              <p:cNvSpPr/>
              <p:nvPr/>
            </p:nvSpPr>
            <p:spPr bwMode="auto">
              <a:xfrm>
                <a:off x="3421" y="259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55" name="Freeform 197"/>
              <p:cNvSpPr/>
              <p:nvPr/>
            </p:nvSpPr>
            <p:spPr bwMode="auto">
              <a:xfrm>
                <a:off x="3416" y="260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56" name="Freeform 198"/>
              <p:cNvSpPr/>
              <p:nvPr/>
            </p:nvSpPr>
            <p:spPr bwMode="auto">
              <a:xfrm>
                <a:off x="3411" y="2616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57" name="Freeform 199"/>
              <p:cNvSpPr/>
              <p:nvPr/>
            </p:nvSpPr>
            <p:spPr bwMode="auto">
              <a:xfrm>
                <a:off x="3408" y="262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58" name="Freeform 200"/>
              <p:cNvSpPr/>
              <p:nvPr/>
            </p:nvSpPr>
            <p:spPr bwMode="auto">
              <a:xfrm>
                <a:off x="3403" y="263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59" name="Freeform 201"/>
              <p:cNvSpPr/>
              <p:nvPr/>
            </p:nvSpPr>
            <p:spPr bwMode="auto">
              <a:xfrm>
                <a:off x="3397" y="2648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60" name="Freeform 202"/>
              <p:cNvSpPr/>
              <p:nvPr/>
            </p:nvSpPr>
            <p:spPr bwMode="auto">
              <a:xfrm>
                <a:off x="3395" y="265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61" name="Freeform 203"/>
              <p:cNvSpPr/>
              <p:nvPr/>
            </p:nvSpPr>
            <p:spPr bwMode="auto">
              <a:xfrm>
                <a:off x="3389" y="266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62" name="Freeform 204"/>
              <p:cNvSpPr/>
              <p:nvPr/>
            </p:nvSpPr>
            <p:spPr bwMode="auto">
              <a:xfrm>
                <a:off x="3384" y="2680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grpSp>
          <p:nvGrpSpPr>
            <p:cNvPr id="8" name="Group 406"/>
            <p:cNvGrpSpPr/>
            <p:nvPr/>
          </p:nvGrpSpPr>
          <p:grpSpPr bwMode="auto">
            <a:xfrm>
              <a:off x="4282025" y="4437057"/>
              <a:ext cx="775176" cy="578574"/>
              <a:chOff x="2933" y="2402"/>
              <a:chExt cx="552" cy="412"/>
            </a:xfrm>
          </p:grpSpPr>
          <p:sp>
            <p:nvSpPr>
              <p:cNvPr id="763" name="Freeform 206"/>
              <p:cNvSpPr/>
              <p:nvPr/>
            </p:nvSpPr>
            <p:spPr bwMode="auto">
              <a:xfrm>
                <a:off x="3381" y="269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4" name="Freeform 207"/>
              <p:cNvSpPr/>
              <p:nvPr/>
            </p:nvSpPr>
            <p:spPr bwMode="auto">
              <a:xfrm>
                <a:off x="3376" y="270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5" name="Freeform 208"/>
              <p:cNvSpPr/>
              <p:nvPr/>
            </p:nvSpPr>
            <p:spPr bwMode="auto">
              <a:xfrm>
                <a:off x="3371" y="2712"/>
                <a:ext cx="10" cy="8"/>
              </a:xfrm>
              <a:custGeom>
                <a:avLst/>
                <a:gdLst>
                  <a:gd name="T0" fmla="*/ 1 w 4"/>
                  <a:gd name="T1" fmla="*/ 1 h 3"/>
                  <a:gd name="T2" fmla="*/ 2 w 4"/>
                  <a:gd name="T3" fmla="*/ 3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1"/>
                      <a:pt x="3" y="1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6" name="Freeform 209"/>
              <p:cNvSpPr/>
              <p:nvPr/>
            </p:nvSpPr>
            <p:spPr bwMode="auto">
              <a:xfrm>
                <a:off x="3368" y="272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7" name="Freeform 210"/>
              <p:cNvSpPr/>
              <p:nvPr/>
            </p:nvSpPr>
            <p:spPr bwMode="auto">
              <a:xfrm>
                <a:off x="3363" y="273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8" name="Freeform 211"/>
              <p:cNvSpPr/>
              <p:nvPr/>
            </p:nvSpPr>
            <p:spPr bwMode="auto">
              <a:xfrm>
                <a:off x="3360" y="274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9" name="Freeform 212"/>
              <p:cNvSpPr/>
              <p:nvPr/>
            </p:nvSpPr>
            <p:spPr bwMode="auto">
              <a:xfrm>
                <a:off x="3355" y="275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0" name="Freeform 213"/>
              <p:cNvSpPr/>
              <p:nvPr/>
            </p:nvSpPr>
            <p:spPr bwMode="auto">
              <a:xfrm>
                <a:off x="3349" y="276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1" name="Freeform 214"/>
              <p:cNvSpPr/>
              <p:nvPr/>
            </p:nvSpPr>
            <p:spPr bwMode="auto">
              <a:xfrm>
                <a:off x="3347" y="277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2" name="Freeform 215"/>
              <p:cNvSpPr/>
              <p:nvPr/>
            </p:nvSpPr>
            <p:spPr bwMode="auto">
              <a:xfrm>
                <a:off x="3341" y="278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3" name="Freeform 216"/>
              <p:cNvSpPr/>
              <p:nvPr/>
            </p:nvSpPr>
            <p:spPr bwMode="auto">
              <a:xfrm>
                <a:off x="3445" y="256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4" name="Freeform 217"/>
              <p:cNvSpPr/>
              <p:nvPr/>
            </p:nvSpPr>
            <p:spPr bwMode="auto">
              <a:xfrm>
                <a:off x="3440" y="257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5" name="Freeform 218"/>
              <p:cNvSpPr/>
              <p:nvPr/>
            </p:nvSpPr>
            <p:spPr bwMode="auto">
              <a:xfrm>
                <a:off x="3435" y="2589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6" name="Freeform 219"/>
              <p:cNvSpPr/>
              <p:nvPr/>
            </p:nvSpPr>
            <p:spPr bwMode="auto">
              <a:xfrm>
                <a:off x="3432" y="260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7" name="Freeform 220"/>
              <p:cNvSpPr/>
              <p:nvPr/>
            </p:nvSpPr>
            <p:spPr bwMode="auto">
              <a:xfrm>
                <a:off x="3427" y="261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8" name="Freeform 221"/>
              <p:cNvSpPr/>
              <p:nvPr/>
            </p:nvSpPr>
            <p:spPr bwMode="auto">
              <a:xfrm>
                <a:off x="3421" y="2621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9" name="Freeform 222"/>
              <p:cNvSpPr/>
              <p:nvPr/>
            </p:nvSpPr>
            <p:spPr bwMode="auto">
              <a:xfrm>
                <a:off x="3419" y="263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0" name="Freeform 223"/>
              <p:cNvSpPr/>
              <p:nvPr/>
            </p:nvSpPr>
            <p:spPr bwMode="auto">
              <a:xfrm>
                <a:off x="3413" y="264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1" name="Freeform 224"/>
              <p:cNvSpPr/>
              <p:nvPr/>
            </p:nvSpPr>
            <p:spPr bwMode="auto">
              <a:xfrm>
                <a:off x="3408" y="2653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2" name="Freeform 225"/>
              <p:cNvSpPr/>
              <p:nvPr/>
            </p:nvSpPr>
            <p:spPr bwMode="auto">
              <a:xfrm>
                <a:off x="3405" y="266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3" name="Freeform 226"/>
              <p:cNvSpPr/>
              <p:nvPr/>
            </p:nvSpPr>
            <p:spPr bwMode="auto">
              <a:xfrm>
                <a:off x="3400" y="267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4" name="Freeform 227"/>
              <p:cNvSpPr/>
              <p:nvPr/>
            </p:nvSpPr>
            <p:spPr bwMode="auto">
              <a:xfrm>
                <a:off x="3395" y="2686"/>
                <a:ext cx="10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2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5" name="Freeform 228"/>
              <p:cNvSpPr/>
              <p:nvPr/>
            </p:nvSpPr>
            <p:spPr bwMode="auto">
              <a:xfrm>
                <a:off x="3392" y="269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6" name="Freeform 229"/>
              <p:cNvSpPr/>
              <p:nvPr/>
            </p:nvSpPr>
            <p:spPr bwMode="auto">
              <a:xfrm>
                <a:off x="3387" y="270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7" name="Freeform 230"/>
              <p:cNvSpPr/>
              <p:nvPr/>
            </p:nvSpPr>
            <p:spPr bwMode="auto">
              <a:xfrm>
                <a:off x="3381" y="2718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2 w 4"/>
                  <a:gd name="T3" fmla="*/ 2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8" name="Freeform 231"/>
              <p:cNvSpPr/>
              <p:nvPr/>
            </p:nvSpPr>
            <p:spPr bwMode="auto">
              <a:xfrm>
                <a:off x="3379" y="272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9" name="Freeform 232"/>
              <p:cNvSpPr/>
              <p:nvPr/>
            </p:nvSpPr>
            <p:spPr bwMode="auto">
              <a:xfrm>
                <a:off x="3373" y="273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0" name="Freeform 233"/>
              <p:cNvSpPr/>
              <p:nvPr/>
            </p:nvSpPr>
            <p:spPr bwMode="auto">
              <a:xfrm>
                <a:off x="3371" y="275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1" name="Freeform 234"/>
              <p:cNvSpPr/>
              <p:nvPr/>
            </p:nvSpPr>
            <p:spPr bwMode="auto">
              <a:xfrm>
                <a:off x="3365" y="276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2" name="Freeform 235"/>
              <p:cNvSpPr/>
              <p:nvPr/>
            </p:nvSpPr>
            <p:spPr bwMode="auto">
              <a:xfrm>
                <a:off x="3360" y="277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3" name="Freeform 236"/>
              <p:cNvSpPr/>
              <p:nvPr/>
            </p:nvSpPr>
            <p:spPr bwMode="auto">
              <a:xfrm>
                <a:off x="3357" y="278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4" name="Freeform 237"/>
              <p:cNvSpPr/>
              <p:nvPr/>
            </p:nvSpPr>
            <p:spPr bwMode="auto">
              <a:xfrm>
                <a:off x="3352" y="279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5" name="Freeform 238"/>
              <p:cNvSpPr/>
              <p:nvPr/>
            </p:nvSpPr>
            <p:spPr bwMode="auto">
              <a:xfrm>
                <a:off x="3456" y="257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6" name="Freeform 239"/>
              <p:cNvSpPr/>
              <p:nvPr/>
            </p:nvSpPr>
            <p:spPr bwMode="auto">
              <a:xfrm>
                <a:off x="3451" y="258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7" name="Freeform 240"/>
              <p:cNvSpPr/>
              <p:nvPr/>
            </p:nvSpPr>
            <p:spPr bwMode="auto">
              <a:xfrm>
                <a:off x="3445" y="2592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8" name="Freeform 241"/>
              <p:cNvSpPr/>
              <p:nvPr/>
            </p:nvSpPr>
            <p:spPr bwMode="auto">
              <a:xfrm>
                <a:off x="3443" y="260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9" name="Freeform 242"/>
              <p:cNvSpPr/>
              <p:nvPr/>
            </p:nvSpPr>
            <p:spPr bwMode="auto">
              <a:xfrm>
                <a:off x="3437" y="261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0" name="Freeform 243"/>
              <p:cNvSpPr/>
              <p:nvPr/>
            </p:nvSpPr>
            <p:spPr bwMode="auto">
              <a:xfrm>
                <a:off x="3432" y="2624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1" name="Freeform 244"/>
              <p:cNvSpPr/>
              <p:nvPr/>
            </p:nvSpPr>
            <p:spPr bwMode="auto">
              <a:xfrm>
                <a:off x="3429" y="263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2" name="Freeform 245"/>
              <p:cNvSpPr/>
              <p:nvPr/>
            </p:nvSpPr>
            <p:spPr bwMode="auto">
              <a:xfrm>
                <a:off x="3424" y="264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3" name="Freeform 246"/>
              <p:cNvSpPr/>
              <p:nvPr/>
            </p:nvSpPr>
            <p:spPr bwMode="auto">
              <a:xfrm>
                <a:off x="3419" y="2656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4" name="Freeform 247"/>
              <p:cNvSpPr/>
              <p:nvPr/>
            </p:nvSpPr>
            <p:spPr bwMode="auto">
              <a:xfrm>
                <a:off x="3416" y="266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5" name="Freeform 248"/>
              <p:cNvSpPr/>
              <p:nvPr/>
            </p:nvSpPr>
            <p:spPr bwMode="auto">
              <a:xfrm>
                <a:off x="3411" y="2677"/>
                <a:ext cx="8" cy="9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6" name="Freeform 249"/>
              <p:cNvSpPr/>
              <p:nvPr/>
            </p:nvSpPr>
            <p:spPr bwMode="auto">
              <a:xfrm>
                <a:off x="3405" y="2688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3 w 4"/>
                  <a:gd name="T7" fmla="*/ 1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7" name="Freeform 250"/>
              <p:cNvSpPr/>
              <p:nvPr/>
            </p:nvSpPr>
            <p:spPr bwMode="auto">
              <a:xfrm>
                <a:off x="3403" y="269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8" name="Freeform 251"/>
              <p:cNvSpPr/>
              <p:nvPr/>
            </p:nvSpPr>
            <p:spPr bwMode="auto">
              <a:xfrm>
                <a:off x="3397" y="271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9" name="Freeform 252"/>
              <p:cNvSpPr/>
              <p:nvPr/>
            </p:nvSpPr>
            <p:spPr bwMode="auto">
              <a:xfrm>
                <a:off x="3392" y="2720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2 w 4"/>
                  <a:gd name="T3" fmla="*/ 3 h 3"/>
                  <a:gd name="T4" fmla="*/ 3 w 4"/>
                  <a:gd name="T5" fmla="*/ 2 h 3"/>
                  <a:gd name="T6" fmla="*/ 3 w 4"/>
                  <a:gd name="T7" fmla="*/ 1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0" name="Freeform 253"/>
              <p:cNvSpPr/>
              <p:nvPr/>
            </p:nvSpPr>
            <p:spPr bwMode="auto">
              <a:xfrm>
                <a:off x="3389" y="273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1" name="Freeform 254"/>
              <p:cNvSpPr/>
              <p:nvPr/>
            </p:nvSpPr>
            <p:spPr bwMode="auto">
              <a:xfrm>
                <a:off x="3384" y="274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2" name="Freeform 255"/>
              <p:cNvSpPr/>
              <p:nvPr/>
            </p:nvSpPr>
            <p:spPr bwMode="auto">
              <a:xfrm>
                <a:off x="3381" y="275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3" name="Freeform 256"/>
              <p:cNvSpPr/>
              <p:nvPr/>
            </p:nvSpPr>
            <p:spPr bwMode="auto">
              <a:xfrm>
                <a:off x="3376" y="276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4" name="Freeform 257"/>
              <p:cNvSpPr/>
              <p:nvPr/>
            </p:nvSpPr>
            <p:spPr bwMode="auto">
              <a:xfrm>
                <a:off x="3371" y="2774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5" name="Freeform 258"/>
              <p:cNvSpPr/>
              <p:nvPr/>
            </p:nvSpPr>
            <p:spPr bwMode="auto">
              <a:xfrm>
                <a:off x="3368" y="278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6" name="Freeform 259"/>
              <p:cNvSpPr/>
              <p:nvPr/>
            </p:nvSpPr>
            <p:spPr bwMode="auto">
              <a:xfrm>
                <a:off x="3363" y="279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7" name="Freeform 260"/>
              <p:cNvSpPr/>
              <p:nvPr/>
            </p:nvSpPr>
            <p:spPr bwMode="auto">
              <a:xfrm>
                <a:off x="3467" y="257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8" name="Freeform 261"/>
              <p:cNvSpPr/>
              <p:nvPr/>
            </p:nvSpPr>
            <p:spPr bwMode="auto">
              <a:xfrm>
                <a:off x="3461" y="258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9" name="Freeform 262"/>
              <p:cNvSpPr/>
              <p:nvPr/>
            </p:nvSpPr>
            <p:spPr bwMode="auto">
              <a:xfrm>
                <a:off x="3456" y="2597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0" name="Freeform 263"/>
              <p:cNvSpPr/>
              <p:nvPr/>
            </p:nvSpPr>
            <p:spPr bwMode="auto">
              <a:xfrm>
                <a:off x="3453" y="260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1" name="Freeform 264"/>
              <p:cNvSpPr/>
              <p:nvPr/>
            </p:nvSpPr>
            <p:spPr bwMode="auto">
              <a:xfrm>
                <a:off x="3448" y="261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2" name="Freeform 265"/>
              <p:cNvSpPr/>
              <p:nvPr/>
            </p:nvSpPr>
            <p:spPr bwMode="auto">
              <a:xfrm>
                <a:off x="3443" y="2629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3" name="Freeform 266"/>
              <p:cNvSpPr/>
              <p:nvPr/>
            </p:nvSpPr>
            <p:spPr bwMode="auto">
              <a:xfrm>
                <a:off x="3440" y="264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4" name="Freeform 267"/>
              <p:cNvSpPr/>
              <p:nvPr/>
            </p:nvSpPr>
            <p:spPr bwMode="auto">
              <a:xfrm>
                <a:off x="3435" y="265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5" name="Freeform 268"/>
              <p:cNvSpPr/>
              <p:nvPr/>
            </p:nvSpPr>
            <p:spPr bwMode="auto">
              <a:xfrm>
                <a:off x="3429" y="2661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2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6" name="Freeform 269"/>
              <p:cNvSpPr/>
              <p:nvPr/>
            </p:nvSpPr>
            <p:spPr bwMode="auto">
              <a:xfrm>
                <a:off x="3427" y="267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7" name="Freeform 270"/>
              <p:cNvSpPr/>
              <p:nvPr/>
            </p:nvSpPr>
            <p:spPr bwMode="auto">
              <a:xfrm>
                <a:off x="3421" y="268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8" name="Freeform 271"/>
              <p:cNvSpPr/>
              <p:nvPr/>
            </p:nvSpPr>
            <p:spPr bwMode="auto">
              <a:xfrm>
                <a:off x="3416" y="2694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9" name="Freeform 272"/>
              <p:cNvSpPr/>
              <p:nvPr/>
            </p:nvSpPr>
            <p:spPr bwMode="auto">
              <a:xfrm>
                <a:off x="3413" y="270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0" name="Freeform 273"/>
              <p:cNvSpPr/>
              <p:nvPr/>
            </p:nvSpPr>
            <p:spPr bwMode="auto">
              <a:xfrm>
                <a:off x="3408" y="271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1" name="Freeform 274"/>
              <p:cNvSpPr/>
              <p:nvPr/>
            </p:nvSpPr>
            <p:spPr bwMode="auto">
              <a:xfrm>
                <a:off x="3403" y="2726"/>
                <a:ext cx="10" cy="8"/>
              </a:xfrm>
              <a:custGeom>
                <a:avLst/>
                <a:gdLst>
                  <a:gd name="T0" fmla="*/ 1 w 4"/>
                  <a:gd name="T1" fmla="*/ 1 h 3"/>
                  <a:gd name="T2" fmla="*/ 2 w 4"/>
                  <a:gd name="T3" fmla="*/ 3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2" name="Freeform 275"/>
              <p:cNvSpPr/>
              <p:nvPr/>
            </p:nvSpPr>
            <p:spPr bwMode="auto">
              <a:xfrm>
                <a:off x="3400" y="273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3" name="Freeform 276"/>
              <p:cNvSpPr/>
              <p:nvPr/>
            </p:nvSpPr>
            <p:spPr bwMode="auto">
              <a:xfrm>
                <a:off x="3395" y="274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4" name="Freeform 277"/>
              <p:cNvSpPr/>
              <p:nvPr/>
            </p:nvSpPr>
            <p:spPr bwMode="auto">
              <a:xfrm>
                <a:off x="3392" y="275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5" name="Freeform 278"/>
              <p:cNvSpPr/>
              <p:nvPr/>
            </p:nvSpPr>
            <p:spPr bwMode="auto">
              <a:xfrm>
                <a:off x="3387" y="276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6" name="Freeform 279"/>
              <p:cNvSpPr/>
              <p:nvPr/>
            </p:nvSpPr>
            <p:spPr bwMode="auto">
              <a:xfrm>
                <a:off x="3381" y="2779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7" name="Freeform 280"/>
              <p:cNvSpPr/>
              <p:nvPr/>
            </p:nvSpPr>
            <p:spPr bwMode="auto">
              <a:xfrm>
                <a:off x="3379" y="279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8" name="Freeform 281"/>
              <p:cNvSpPr/>
              <p:nvPr/>
            </p:nvSpPr>
            <p:spPr bwMode="auto">
              <a:xfrm>
                <a:off x="3373" y="2800"/>
                <a:ext cx="8" cy="9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9" name="Freeform 282"/>
              <p:cNvSpPr/>
              <p:nvPr/>
            </p:nvSpPr>
            <p:spPr bwMode="auto">
              <a:xfrm>
                <a:off x="3477" y="2579"/>
                <a:ext cx="8" cy="10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3 h 4"/>
                  <a:gd name="T4" fmla="*/ 2 w 3"/>
                  <a:gd name="T5" fmla="*/ 3 h 4"/>
                  <a:gd name="T6" fmla="*/ 2 w 3"/>
                  <a:gd name="T7" fmla="*/ 1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0" name="Freeform 283"/>
              <p:cNvSpPr/>
              <p:nvPr/>
            </p:nvSpPr>
            <p:spPr bwMode="auto">
              <a:xfrm>
                <a:off x="3472" y="2589"/>
                <a:ext cx="8" cy="11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3 h 4"/>
                  <a:gd name="T4" fmla="*/ 3 w 3"/>
                  <a:gd name="T5" fmla="*/ 3 h 4"/>
                  <a:gd name="T6" fmla="*/ 2 w 3"/>
                  <a:gd name="T7" fmla="*/ 1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1" name="Freeform 284"/>
              <p:cNvSpPr/>
              <p:nvPr/>
            </p:nvSpPr>
            <p:spPr bwMode="auto">
              <a:xfrm>
                <a:off x="3467" y="2603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2" name="Freeform 285"/>
              <p:cNvSpPr/>
              <p:nvPr/>
            </p:nvSpPr>
            <p:spPr bwMode="auto">
              <a:xfrm>
                <a:off x="3464" y="261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3" name="Freeform 286"/>
              <p:cNvSpPr/>
              <p:nvPr/>
            </p:nvSpPr>
            <p:spPr bwMode="auto">
              <a:xfrm>
                <a:off x="3459" y="262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4" name="Freeform 287"/>
              <p:cNvSpPr/>
              <p:nvPr/>
            </p:nvSpPr>
            <p:spPr bwMode="auto">
              <a:xfrm>
                <a:off x="3453" y="2635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5" name="Freeform 288"/>
              <p:cNvSpPr/>
              <p:nvPr/>
            </p:nvSpPr>
            <p:spPr bwMode="auto">
              <a:xfrm>
                <a:off x="3451" y="264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6" name="Freeform 289"/>
              <p:cNvSpPr/>
              <p:nvPr/>
            </p:nvSpPr>
            <p:spPr bwMode="auto">
              <a:xfrm>
                <a:off x="3445" y="265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7" name="Freeform 290"/>
              <p:cNvSpPr/>
              <p:nvPr/>
            </p:nvSpPr>
            <p:spPr bwMode="auto">
              <a:xfrm>
                <a:off x="3440" y="2667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2 h 3"/>
                  <a:gd name="T4" fmla="*/ 3 w 4"/>
                  <a:gd name="T5" fmla="*/ 2 h 3"/>
                  <a:gd name="T6" fmla="*/ 2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8" name="Freeform 291"/>
              <p:cNvSpPr/>
              <p:nvPr/>
            </p:nvSpPr>
            <p:spPr bwMode="auto">
              <a:xfrm>
                <a:off x="3437" y="2677"/>
                <a:ext cx="8" cy="9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9" name="Freeform 292"/>
              <p:cNvSpPr/>
              <p:nvPr/>
            </p:nvSpPr>
            <p:spPr bwMode="auto">
              <a:xfrm>
                <a:off x="3432" y="268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0" name="Freeform 293"/>
              <p:cNvSpPr/>
              <p:nvPr/>
            </p:nvSpPr>
            <p:spPr bwMode="auto">
              <a:xfrm>
                <a:off x="3427" y="2699"/>
                <a:ext cx="10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2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1" name="Freeform 294"/>
              <p:cNvSpPr/>
              <p:nvPr/>
            </p:nvSpPr>
            <p:spPr bwMode="auto">
              <a:xfrm>
                <a:off x="3424" y="271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2" name="Freeform 295"/>
              <p:cNvSpPr/>
              <p:nvPr/>
            </p:nvSpPr>
            <p:spPr bwMode="auto">
              <a:xfrm>
                <a:off x="3419" y="272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3" name="Freeform 296"/>
              <p:cNvSpPr/>
              <p:nvPr/>
            </p:nvSpPr>
            <p:spPr bwMode="auto">
              <a:xfrm>
                <a:off x="3416" y="273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4" name="Freeform 297"/>
              <p:cNvSpPr/>
              <p:nvPr/>
            </p:nvSpPr>
            <p:spPr bwMode="auto">
              <a:xfrm>
                <a:off x="3411" y="274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5" name="Freeform 298"/>
              <p:cNvSpPr/>
              <p:nvPr/>
            </p:nvSpPr>
            <p:spPr bwMode="auto">
              <a:xfrm>
                <a:off x="3405" y="275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6" name="Freeform 299"/>
              <p:cNvSpPr/>
              <p:nvPr/>
            </p:nvSpPr>
            <p:spPr bwMode="auto">
              <a:xfrm>
                <a:off x="3403" y="276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7" name="Freeform 300"/>
              <p:cNvSpPr/>
              <p:nvPr/>
            </p:nvSpPr>
            <p:spPr bwMode="auto">
              <a:xfrm>
                <a:off x="3397" y="277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8" name="Freeform 301"/>
              <p:cNvSpPr/>
              <p:nvPr/>
            </p:nvSpPr>
            <p:spPr bwMode="auto">
              <a:xfrm>
                <a:off x="3392" y="2784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9" name="Freeform 302"/>
              <p:cNvSpPr/>
              <p:nvPr/>
            </p:nvSpPr>
            <p:spPr bwMode="auto">
              <a:xfrm>
                <a:off x="3389" y="279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0" name="Freeform 303"/>
              <p:cNvSpPr/>
              <p:nvPr/>
            </p:nvSpPr>
            <p:spPr bwMode="auto">
              <a:xfrm>
                <a:off x="3384" y="280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1" name="Freeform 304"/>
              <p:cNvSpPr/>
              <p:nvPr/>
            </p:nvSpPr>
            <p:spPr bwMode="auto">
              <a:xfrm>
                <a:off x="2933" y="2402"/>
                <a:ext cx="216" cy="281"/>
              </a:xfrm>
              <a:custGeom>
                <a:avLst/>
                <a:gdLst>
                  <a:gd name="T0" fmla="*/ 0 w 81"/>
                  <a:gd name="T1" fmla="*/ 90 h 105"/>
                  <a:gd name="T2" fmla="*/ 23 w 81"/>
                  <a:gd name="T3" fmla="*/ 35 h 105"/>
                  <a:gd name="T4" fmla="*/ 81 w 81"/>
                  <a:gd name="T5" fmla="*/ 12 h 105"/>
                  <a:gd name="T6" fmla="*/ 46 w 81"/>
                  <a:gd name="T7" fmla="*/ 96 h 105"/>
                  <a:gd name="T8" fmla="*/ 30 w 81"/>
                  <a:gd name="T9" fmla="*/ 102 h 105"/>
                  <a:gd name="T10" fmla="*/ 0 w 81"/>
                  <a:gd name="T11" fmla="*/ 9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" h="105">
                    <a:moveTo>
                      <a:pt x="0" y="90"/>
                    </a:move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40" y="0"/>
                      <a:pt x="81" y="12"/>
                    </a:cubicBezTo>
                    <a:cubicBezTo>
                      <a:pt x="46" y="96"/>
                      <a:pt x="46" y="96"/>
                      <a:pt x="46" y="96"/>
                    </a:cubicBezTo>
                    <a:cubicBezTo>
                      <a:pt x="44" y="102"/>
                      <a:pt x="36" y="105"/>
                      <a:pt x="30" y="102"/>
                    </a:cubicBez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2" name="Freeform 305"/>
              <p:cNvSpPr/>
              <p:nvPr/>
            </p:nvSpPr>
            <p:spPr bwMode="auto">
              <a:xfrm>
                <a:off x="3133" y="2437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3" name="Freeform 306"/>
              <p:cNvSpPr/>
              <p:nvPr/>
            </p:nvSpPr>
            <p:spPr bwMode="auto">
              <a:xfrm>
                <a:off x="3128" y="2448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4" name="Freeform 307"/>
              <p:cNvSpPr/>
              <p:nvPr/>
            </p:nvSpPr>
            <p:spPr bwMode="auto">
              <a:xfrm>
                <a:off x="3123" y="2458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5" name="Freeform 308"/>
              <p:cNvSpPr/>
              <p:nvPr/>
            </p:nvSpPr>
            <p:spPr bwMode="auto">
              <a:xfrm>
                <a:off x="3120" y="2469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6" name="Freeform 309"/>
              <p:cNvSpPr/>
              <p:nvPr/>
            </p:nvSpPr>
            <p:spPr bwMode="auto">
              <a:xfrm>
                <a:off x="3115" y="2480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7" name="Freeform 310"/>
              <p:cNvSpPr/>
              <p:nvPr/>
            </p:nvSpPr>
            <p:spPr bwMode="auto">
              <a:xfrm>
                <a:off x="3109" y="2490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8" name="Freeform 311"/>
              <p:cNvSpPr/>
              <p:nvPr/>
            </p:nvSpPr>
            <p:spPr bwMode="auto">
              <a:xfrm>
                <a:off x="3107" y="2501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9" name="Freeform 312"/>
              <p:cNvSpPr/>
              <p:nvPr/>
            </p:nvSpPr>
            <p:spPr bwMode="auto">
              <a:xfrm>
                <a:off x="3101" y="2512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0" name="Freeform 313"/>
              <p:cNvSpPr/>
              <p:nvPr/>
            </p:nvSpPr>
            <p:spPr bwMode="auto">
              <a:xfrm>
                <a:off x="3096" y="2522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1" name="Freeform 314"/>
              <p:cNvSpPr/>
              <p:nvPr/>
            </p:nvSpPr>
            <p:spPr bwMode="auto">
              <a:xfrm>
                <a:off x="3093" y="2533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2" name="Freeform 315"/>
              <p:cNvSpPr/>
              <p:nvPr/>
            </p:nvSpPr>
            <p:spPr bwMode="auto">
              <a:xfrm>
                <a:off x="3088" y="2544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3" name="Freeform 316"/>
              <p:cNvSpPr/>
              <p:nvPr/>
            </p:nvSpPr>
            <p:spPr bwMode="auto">
              <a:xfrm>
                <a:off x="3083" y="2554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4" name="Freeform 317"/>
              <p:cNvSpPr/>
              <p:nvPr/>
            </p:nvSpPr>
            <p:spPr bwMode="auto">
              <a:xfrm>
                <a:off x="3080" y="2565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5" name="Freeform 318"/>
              <p:cNvSpPr/>
              <p:nvPr/>
            </p:nvSpPr>
            <p:spPr bwMode="auto">
              <a:xfrm>
                <a:off x="3075" y="2576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6" name="Freeform 319"/>
              <p:cNvSpPr/>
              <p:nvPr/>
            </p:nvSpPr>
            <p:spPr bwMode="auto">
              <a:xfrm>
                <a:off x="3069" y="2587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7" name="Freeform 320"/>
              <p:cNvSpPr/>
              <p:nvPr/>
            </p:nvSpPr>
            <p:spPr bwMode="auto">
              <a:xfrm>
                <a:off x="3067" y="2597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8" name="Freeform 321"/>
              <p:cNvSpPr/>
              <p:nvPr/>
            </p:nvSpPr>
            <p:spPr bwMode="auto">
              <a:xfrm>
                <a:off x="3061" y="2608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9" name="Freeform 322"/>
              <p:cNvSpPr/>
              <p:nvPr/>
            </p:nvSpPr>
            <p:spPr bwMode="auto">
              <a:xfrm>
                <a:off x="3056" y="2619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0" name="Freeform 323"/>
              <p:cNvSpPr/>
              <p:nvPr/>
            </p:nvSpPr>
            <p:spPr bwMode="auto">
              <a:xfrm>
                <a:off x="3053" y="2629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1" name="Freeform 324"/>
              <p:cNvSpPr/>
              <p:nvPr/>
            </p:nvSpPr>
            <p:spPr bwMode="auto">
              <a:xfrm>
                <a:off x="3048" y="2640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2" name="Freeform 325"/>
              <p:cNvSpPr/>
              <p:nvPr/>
            </p:nvSpPr>
            <p:spPr bwMode="auto">
              <a:xfrm>
                <a:off x="3043" y="2651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3" name="Freeform 326"/>
              <p:cNvSpPr/>
              <p:nvPr/>
            </p:nvSpPr>
            <p:spPr bwMode="auto">
              <a:xfrm>
                <a:off x="3040" y="2661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4" name="Freeform 327"/>
              <p:cNvSpPr/>
              <p:nvPr/>
            </p:nvSpPr>
            <p:spPr bwMode="auto">
              <a:xfrm>
                <a:off x="3123" y="2431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5" name="Freeform 328"/>
              <p:cNvSpPr/>
              <p:nvPr/>
            </p:nvSpPr>
            <p:spPr bwMode="auto">
              <a:xfrm>
                <a:off x="3117" y="2442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6" name="Freeform 329"/>
              <p:cNvSpPr/>
              <p:nvPr/>
            </p:nvSpPr>
            <p:spPr bwMode="auto">
              <a:xfrm>
                <a:off x="3112" y="2453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7" name="Freeform 330"/>
              <p:cNvSpPr/>
              <p:nvPr/>
            </p:nvSpPr>
            <p:spPr bwMode="auto">
              <a:xfrm>
                <a:off x="3109" y="246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8" name="Freeform 331"/>
              <p:cNvSpPr/>
              <p:nvPr/>
            </p:nvSpPr>
            <p:spPr bwMode="auto">
              <a:xfrm>
                <a:off x="3104" y="2474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9" name="Freeform 332"/>
              <p:cNvSpPr/>
              <p:nvPr/>
            </p:nvSpPr>
            <p:spPr bwMode="auto">
              <a:xfrm>
                <a:off x="3099" y="2485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0" name="Freeform 333"/>
              <p:cNvSpPr/>
              <p:nvPr/>
            </p:nvSpPr>
            <p:spPr bwMode="auto">
              <a:xfrm>
                <a:off x="3096" y="2496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1" name="Freeform 334"/>
              <p:cNvSpPr/>
              <p:nvPr/>
            </p:nvSpPr>
            <p:spPr bwMode="auto">
              <a:xfrm>
                <a:off x="3091" y="2506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2" name="Freeform 335"/>
              <p:cNvSpPr/>
              <p:nvPr/>
            </p:nvSpPr>
            <p:spPr bwMode="auto">
              <a:xfrm>
                <a:off x="3085" y="2517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3" name="Freeform 336"/>
              <p:cNvSpPr/>
              <p:nvPr/>
            </p:nvSpPr>
            <p:spPr bwMode="auto">
              <a:xfrm>
                <a:off x="3083" y="2528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4" name="Freeform 337"/>
              <p:cNvSpPr/>
              <p:nvPr/>
            </p:nvSpPr>
            <p:spPr bwMode="auto">
              <a:xfrm>
                <a:off x="3077" y="2538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5" name="Freeform 338"/>
              <p:cNvSpPr/>
              <p:nvPr/>
            </p:nvSpPr>
            <p:spPr bwMode="auto">
              <a:xfrm>
                <a:off x="3072" y="2549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6" name="Freeform 339"/>
              <p:cNvSpPr/>
              <p:nvPr/>
            </p:nvSpPr>
            <p:spPr bwMode="auto">
              <a:xfrm>
                <a:off x="3069" y="2560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7" name="Freeform 340"/>
              <p:cNvSpPr/>
              <p:nvPr/>
            </p:nvSpPr>
            <p:spPr bwMode="auto">
              <a:xfrm>
                <a:off x="3064" y="2571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8" name="Freeform 341"/>
              <p:cNvSpPr/>
              <p:nvPr/>
            </p:nvSpPr>
            <p:spPr bwMode="auto">
              <a:xfrm>
                <a:off x="3059" y="2581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9" name="Freeform 342"/>
              <p:cNvSpPr/>
              <p:nvPr/>
            </p:nvSpPr>
            <p:spPr bwMode="auto">
              <a:xfrm>
                <a:off x="3056" y="2592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0" name="Freeform 343"/>
              <p:cNvSpPr/>
              <p:nvPr/>
            </p:nvSpPr>
            <p:spPr bwMode="auto">
              <a:xfrm>
                <a:off x="3051" y="2603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1" name="Freeform 344"/>
              <p:cNvSpPr/>
              <p:nvPr/>
            </p:nvSpPr>
            <p:spPr bwMode="auto">
              <a:xfrm>
                <a:off x="3045" y="2613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2" name="Freeform 345"/>
              <p:cNvSpPr/>
              <p:nvPr/>
            </p:nvSpPr>
            <p:spPr bwMode="auto">
              <a:xfrm>
                <a:off x="3043" y="2624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3" name="Freeform 346"/>
              <p:cNvSpPr/>
              <p:nvPr/>
            </p:nvSpPr>
            <p:spPr bwMode="auto">
              <a:xfrm>
                <a:off x="3037" y="2635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4" name="Freeform 347"/>
              <p:cNvSpPr/>
              <p:nvPr/>
            </p:nvSpPr>
            <p:spPr bwMode="auto">
              <a:xfrm>
                <a:off x="3032" y="2645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5" name="Freeform 348"/>
              <p:cNvSpPr/>
              <p:nvPr/>
            </p:nvSpPr>
            <p:spPr bwMode="auto">
              <a:xfrm>
                <a:off x="3029" y="2656"/>
                <a:ext cx="8" cy="11"/>
              </a:xfrm>
              <a:custGeom>
                <a:avLst/>
                <a:gdLst>
                  <a:gd name="T0" fmla="*/ 3 w 3"/>
                  <a:gd name="T1" fmla="*/ 2 h 4"/>
                  <a:gd name="T2" fmla="*/ 1 w 3"/>
                  <a:gd name="T3" fmla="*/ 3 h 4"/>
                  <a:gd name="T4" fmla="*/ 0 w 3"/>
                  <a:gd name="T5" fmla="*/ 1 h 4"/>
                  <a:gd name="T6" fmla="*/ 2 w 3"/>
                  <a:gd name="T7" fmla="*/ 1 h 4"/>
                  <a:gd name="T8" fmla="*/ 3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2"/>
                    </a:moveTo>
                    <a:cubicBezTo>
                      <a:pt x="2" y="3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6" name="Freeform 349"/>
              <p:cNvSpPr/>
              <p:nvPr/>
            </p:nvSpPr>
            <p:spPr bwMode="auto">
              <a:xfrm>
                <a:off x="3112" y="2429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2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1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7" name="Freeform 350"/>
              <p:cNvSpPr/>
              <p:nvPr/>
            </p:nvSpPr>
            <p:spPr bwMode="auto">
              <a:xfrm>
                <a:off x="3107" y="2439"/>
                <a:ext cx="8" cy="9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2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8" name="Freeform 351"/>
              <p:cNvSpPr/>
              <p:nvPr/>
            </p:nvSpPr>
            <p:spPr bwMode="auto">
              <a:xfrm>
                <a:off x="3101" y="2450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2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9" name="Freeform 352"/>
              <p:cNvSpPr/>
              <p:nvPr/>
            </p:nvSpPr>
            <p:spPr bwMode="auto">
              <a:xfrm>
                <a:off x="3099" y="2461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2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1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0" name="Freeform 353"/>
              <p:cNvSpPr/>
              <p:nvPr/>
            </p:nvSpPr>
            <p:spPr bwMode="auto">
              <a:xfrm>
                <a:off x="3093" y="2472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2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1" name="Freeform 354"/>
              <p:cNvSpPr/>
              <p:nvPr/>
            </p:nvSpPr>
            <p:spPr bwMode="auto">
              <a:xfrm>
                <a:off x="3088" y="2482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2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2" name="Freeform 355"/>
              <p:cNvSpPr/>
              <p:nvPr/>
            </p:nvSpPr>
            <p:spPr bwMode="auto">
              <a:xfrm>
                <a:off x="3085" y="2493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3" name="Freeform 356"/>
              <p:cNvSpPr/>
              <p:nvPr/>
            </p:nvSpPr>
            <p:spPr bwMode="auto">
              <a:xfrm>
                <a:off x="3080" y="2504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4" name="Freeform 357"/>
              <p:cNvSpPr/>
              <p:nvPr/>
            </p:nvSpPr>
            <p:spPr bwMode="auto">
              <a:xfrm>
                <a:off x="3075" y="2514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5" name="Freeform 358"/>
              <p:cNvSpPr/>
              <p:nvPr/>
            </p:nvSpPr>
            <p:spPr bwMode="auto">
              <a:xfrm>
                <a:off x="3072" y="2525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6" name="Freeform 359"/>
              <p:cNvSpPr/>
              <p:nvPr/>
            </p:nvSpPr>
            <p:spPr bwMode="auto">
              <a:xfrm>
                <a:off x="3067" y="2536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7" name="Freeform 360"/>
              <p:cNvSpPr/>
              <p:nvPr/>
            </p:nvSpPr>
            <p:spPr bwMode="auto">
              <a:xfrm>
                <a:off x="3061" y="2546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8" name="Freeform 361"/>
              <p:cNvSpPr/>
              <p:nvPr/>
            </p:nvSpPr>
            <p:spPr bwMode="auto">
              <a:xfrm>
                <a:off x="3059" y="2557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9" name="Freeform 362"/>
              <p:cNvSpPr/>
              <p:nvPr/>
            </p:nvSpPr>
            <p:spPr bwMode="auto">
              <a:xfrm>
                <a:off x="3053" y="2568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0" name="Freeform 363"/>
              <p:cNvSpPr/>
              <p:nvPr/>
            </p:nvSpPr>
            <p:spPr bwMode="auto">
              <a:xfrm>
                <a:off x="3048" y="2579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1" name="Freeform 364"/>
              <p:cNvSpPr/>
              <p:nvPr/>
            </p:nvSpPr>
            <p:spPr bwMode="auto">
              <a:xfrm>
                <a:off x="3045" y="2589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2" name="Freeform 365"/>
              <p:cNvSpPr/>
              <p:nvPr/>
            </p:nvSpPr>
            <p:spPr bwMode="auto">
              <a:xfrm>
                <a:off x="3040" y="2600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3" name="Freeform 366"/>
              <p:cNvSpPr/>
              <p:nvPr/>
            </p:nvSpPr>
            <p:spPr bwMode="auto">
              <a:xfrm>
                <a:off x="3035" y="2611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4" name="Freeform 367"/>
              <p:cNvSpPr/>
              <p:nvPr/>
            </p:nvSpPr>
            <p:spPr bwMode="auto">
              <a:xfrm>
                <a:off x="3032" y="2621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5" name="Freeform 368"/>
              <p:cNvSpPr/>
              <p:nvPr/>
            </p:nvSpPr>
            <p:spPr bwMode="auto">
              <a:xfrm>
                <a:off x="3027" y="2632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6" name="Freeform 369"/>
              <p:cNvSpPr/>
              <p:nvPr/>
            </p:nvSpPr>
            <p:spPr bwMode="auto">
              <a:xfrm>
                <a:off x="3021" y="2643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7" name="Freeform 370"/>
              <p:cNvSpPr/>
              <p:nvPr/>
            </p:nvSpPr>
            <p:spPr bwMode="auto">
              <a:xfrm>
                <a:off x="3019" y="2653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8" name="Freeform 371"/>
              <p:cNvSpPr/>
              <p:nvPr/>
            </p:nvSpPr>
            <p:spPr bwMode="auto">
              <a:xfrm>
                <a:off x="3013" y="2664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9" name="Freeform 372"/>
              <p:cNvSpPr/>
              <p:nvPr/>
            </p:nvSpPr>
            <p:spPr bwMode="auto">
              <a:xfrm>
                <a:off x="3024" y="2667"/>
                <a:ext cx="8" cy="10"/>
              </a:xfrm>
              <a:custGeom>
                <a:avLst/>
                <a:gdLst>
                  <a:gd name="T0" fmla="*/ 3 w 3"/>
                  <a:gd name="T1" fmla="*/ 2 h 4"/>
                  <a:gd name="T2" fmla="*/ 1 w 3"/>
                  <a:gd name="T3" fmla="*/ 3 h 4"/>
                  <a:gd name="T4" fmla="*/ 0 w 3"/>
                  <a:gd name="T5" fmla="*/ 1 h 4"/>
                  <a:gd name="T6" fmla="*/ 2 w 3"/>
                  <a:gd name="T7" fmla="*/ 1 h 4"/>
                  <a:gd name="T8" fmla="*/ 3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2"/>
                    </a:moveTo>
                    <a:cubicBezTo>
                      <a:pt x="3" y="3"/>
                      <a:pt x="2" y="4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0" name="Freeform 373"/>
              <p:cNvSpPr/>
              <p:nvPr/>
            </p:nvSpPr>
            <p:spPr bwMode="auto">
              <a:xfrm>
                <a:off x="2939" y="2632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1" name="Freeform 374"/>
              <p:cNvSpPr/>
              <p:nvPr/>
            </p:nvSpPr>
            <p:spPr bwMode="auto">
              <a:xfrm>
                <a:off x="2949" y="2637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2" name="Freeform 375"/>
              <p:cNvSpPr/>
              <p:nvPr/>
            </p:nvSpPr>
            <p:spPr bwMode="auto">
              <a:xfrm>
                <a:off x="2960" y="2643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2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3" name="Freeform 376"/>
              <p:cNvSpPr/>
              <p:nvPr/>
            </p:nvSpPr>
            <p:spPr bwMode="auto">
              <a:xfrm>
                <a:off x="2971" y="2645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4" name="Freeform 377"/>
              <p:cNvSpPr/>
              <p:nvPr/>
            </p:nvSpPr>
            <p:spPr bwMode="auto">
              <a:xfrm>
                <a:off x="2981" y="2651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5" name="Freeform 378"/>
              <p:cNvSpPr/>
              <p:nvPr/>
            </p:nvSpPr>
            <p:spPr bwMode="auto">
              <a:xfrm>
                <a:off x="2992" y="2653"/>
                <a:ext cx="8" cy="11"/>
              </a:xfrm>
              <a:custGeom>
                <a:avLst/>
                <a:gdLst>
                  <a:gd name="T0" fmla="*/ 3 w 3"/>
                  <a:gd name="T1" fmla="*/ 3 h 4"/>
                  <a:gd name="T2" fmla="*/ 1 w 3"/>
                  <a:gd name="T3" fmla="*/ 3 h 4"/>
                  <a:gd name="T4" fmla="*/ 0 w 3"/>
                  <a:gd name="T5" fmla="*/ 1 h 4"/>
                  <a:gd name="T6" fmla="*/ 2 w 3"/>
                  <a:gd name="T7" fmla="*/ 1 h 4"/>
                  <a:gd name="T8" fmla="*/ 3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cubicBezTo>
                      <a:pt x="3" y="3"/>
                      <a:pt x="2" y="4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6" name="Freeform 379"/>
              <p:cNvSpPr/>
              <p:nvPr/>
            </p:nvSpPr>
            <p:spPr bwMode="auto">
              <a:xfrm>
                <a:off x="3003" y="2659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7" name="Freeform 380"/>
              <p:cNvSpPr/>
              <p:nvPr/>
            </p:nvSpPr>
            <p:spPr bwMode="auto">
              <a:xfrm>
                <a:off x="3101" y="2423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8" name="Freeform 381"/>
              <p:cNvSpPr/>
              <p:nvPr/>
            </p:nvSpPr>
            <p:spPr bwMode="auto">
              <a:xfrm>
                <a:off x="3096" y="2434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9" name="Freeform 382"/>
              <p:cNvSpPr/>
              <p:nvPr/>
            </p:nvSpPr>
            <p:spPr bwMode="auto">
              <a:xfrm>
                <a:off x="3091" y="2445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0" name="Freeform 383"/>
              <p:cNvSpPr/>
              <p:nvPr/>
            </p:nvSpPr>
            <p:spPr bwMode="auto">
              <a:xfrm>
                <a:off x="3088" y="2456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1" name="Freeform 384"/>
              <p:cNvSpPr/>
              <p:nvPr/>
            </p:nvSpPr>
            <p:spPr bwMode="auto">
              <a:xfrm>
                <a:off x="3083" y="2466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2" name="Freeform 385"/>
              <p:cNvSpPr/>
              <p:nvPr/>
            </p:nvSpPr>
            <p:spPr bwMode="auto">
              <a:xfrm>
                <a:off x="3077" y="2477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3" name="Freeform 386"/>
              <p:cNvSpPr/>
              <p:nvPr/>
            </p:nvSpPr>
            <p:spPr bwMode="auto">
              <a:xfrm>
                <a:off x="3075" y="2488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4" name="Freeform 387"/>
              <p:cNvSpPr/>
              <p:nvPr/>
            </p:nvSpPr>
            <p:spPr bwMode="auto">
              <a:xfrm>
                <a:off x="3069" y="2498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5" name="Freeform 388"/>
              <p:cNvSpPr/>
              <p:nvPr/>
            </p:nvSpPr>
            <p:spPr bwMode="auto">
              <a:xfrm>
                <a:off x="3064" y="2509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6" name="Freeform 389"/>
              <p:cNvSpPr/>
              <p:nvPr/>
            </p:nvSpPr>
            <p:spPr bwMode="auto">
              <a:xfrm>
                <a:off x="3061" y="2520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7" name="Freeform 390"/>
              <p:cNvSpPr/>
              <p:nvPr/>
            </p:nvSpPr>
            <p:spPr bwMode="auto">
              <a:xfrm>
                <a:off x="3056" y="2530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8" name="Freeform 391"/>
              <p:cNvSpPr/>
              <p:nvPr/>
            </p:nvSpPr>
            <p:spPr bwMode="auto">
              <a:xfrm>
                <a:off x="3051" y="2541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9" name="Freeform 392"/>
              <p:cNvSpPr/>
              <p:nvPr/>
            </p:nvSpPr>
            <p:spPr bwMode="auto">
              <a:xfrm>
                <a:off x="3048" y="2552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0" name="Freeform 393"/>
              <p:cNvSpPr/>
              <p:nvPr/>
            </p:nvSpPr>
            <p:spPr bwMode="auto">
              <a:xfrm>
                <a:off x="3043" y="2562"/>
                <a:ext cx="8" cy="9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1" name="Freeform 394"/>
              <p:cNvSpPr/>
              <p:nvPr/>
            </p:nvSpPr>
            <p:spPr bwMode="auto">
              <a:xfrm>
                <a:off x="3037" y="2573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2" name="Freeform 395"/>
              <p:cNvSpPr/>
              <p:nvPr/>
            </p:nvSpPr>
            <p:spPr bwMode="auto">
              <a:xfrm>
                <a:off x="3035" y="258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3" name="Freeform 396"/>
              <p:cNvSpPr/>
              <p:nvPr/>
            </p:nvSpPr>
            <p:spPr bwMode="auto">
              <a:xfrm>
                <a:off x="3029" y="2595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4" name="Freeform 397"/>
              <p:cNvSpPr/>
              <p:nvPr/>
            </p:nvSpPr>
            <p:spPr bwMode="auto">
              <a:xfrm>
                <a:off x="3024" y="2605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5" name="Freeform 398"/>
              <p:cNvSpPr/>
              <p:nvPr/>
            </p:nvSpPr>
            <p:spPr bwMode="auto">
              <a:xfrm>
                <a:off x="3021" y="2616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6" name="Freeform 399"/>
              <p:cNvSpPr/>
              <p:nvPr/>
            </p:nvSpPr>
            <p:spPr bwMode="auto">
              <a:xfrm>
                <a:off x="3016" y="2627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7" name="Freeform 400"/>
              <p:cNvSpPr/>
              <p:nvPr/>
            </p:nvSpPr>
            <p:spPr bwMode="auto">
              <a:xfrm>
                <a:off x="3011" y="2637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8" name="Freeform 401"/>
              <p:cNvSpPr/>
              <p:nvPr/>
            </p:nvSpPr>
            <p:spPr bwMode="auto">
              <a:xfrm>
                <a:off x="3008" y="2648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9" name="Freeform 402"/>
              <p:cNvSpPr/>
              <p:nvPr/>
            </p:nvSpPr>
            <p:spPr bwMode="auto">
              <a:xfrm>
                <a:off x="3091" y="2418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0" name="Freeform 403"/>
              <p:cNvSpPr/>
              <p:nvPr/>
            </p:nvSpPr>
            <p:spPr bwMode="auto">
              <a:xfrm>
                <a:off x="3085" y="2429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1" name="Freeform 404"/>
              <p:cNvSpPr/>
              <p:nvPr/>
            </p:nvSpPr>
            <p:spPr bwMode="auto">
              <a:xfrm>
                <a:off x="3080" y="2439"/>
                <a:ext cx="8" cy="9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2" name="Freeform 405"/>
              <p:cNvSpPr/>
              <p:nvPr/>
            </p:nvSpPr>
            <p:spPr bwMode="auto">
              <a:xfrm>
                <a:off x="3077" y="2450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sp>
          <p:nvSpPr>
            <p:cNvPr id="563" name="Freeform 407"/>
            <p:cNvSpPr/>
            <p:nvPr/>
          </p:nvSpPr>
          <p:spPr bwMode="auto">
            <a:xfrm>
              <a:off x="4477224" y="4519912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64" name="Freeform 408"/>
            <p:cNvSpPr/>
            <p:nvPr/>
          </p:nvSpPr>
          <p:spPr bwMode="auto">
            <a:xfrm>
              <a:off x="4470202" y="4535359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65" name="Freeform 409"/>
            <p:cNvSpPr/>
            <p:nvPr/>
          </p:nvSpPr>
          <p:spPr bwMode="auto">
            <a:xfrm>
              <a:off x="4465990" y="4549402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1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66" name="Freeform 410"/>
            <p:cNvSpPr/>
            <p:nvPr/>
          </p:nvSpPr>
          <p:spPr bwMode="auto">
            <a:xfrm>
              <a:off x="4458968" y="4564849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67" name="Freeform 411"/>
            <p:cNvSpPr/>
            <p:nvPr/>
          </p:nvSpPr>
          <p:spPr bwMode="auto">
            <a:xfrm>
              <a:off x="4450542" y="4580297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68" name="Freeform 412"/>
            <p:cNvSpPr/>
            <p:nvPr/>
          </p:nvSpPr>
          <p:spPr bwMode="auto">
            <a:xfrm>
              <a:off x="4447734" y="4594340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1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69" name="Freeform 413"/>
            <p:cNvSpPr/>
            <p:nvPr/>
          </p:nvSpPr>
          <p:spPr bwMode="auto">
            <a:xfrm>
              <a:off x="4439308" y="4609787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70" name="Freeform 414"/>
            <p:cNvSpPr/>
            <p:nvPr/>
          </p:nvSpPr>
          <p:spPr bwMode="auto">
            <a:xfrm>
              <a:off x="4432286" y="4625234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71" name="Freeform 415"/>
            <p:cNvSpPr/>
            <p:nvPr/>
          </p:nvSpPr>
          <p:spPr bwMode="auto">
            <a:xfrm>
              <a:off x="4428073" y="4639277"/>
              <a:ext cx="11234" cy="15447"/>
            </a:xfrm>
            <a:custGeom>
              <a:avLst/>
              <a:gdLst>
                <a:gd name="T0" fmla="*/ 2 w 3"/>
                <a:gd name="T1" fmla="*/ 2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2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72" name="Freeform 416"/>
            <p:cNvSpPr/>
            <p:nvPr/>
          </p:nvSpPr>
          <p:spPr bwMode="auto">
            <a:xfrm>
              <a:off x="4421052" y="4654725"/>
              <a:ext cx="11234" cy="15447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73" name="Freeform 417"/>
            <p:cNvSpPr/>
            <p:nvPr/>
          </p:nvSpPr>
          <p:spPr bwMode="auto">
            <a:xfrm>
              <a:off x="4414030" y="4670172"/>
              <a:ext cx="11234" cy="15447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3 h 4"/>
                <a:gd name="T4" fmla="*/ 1 w 3"/>
                <a:gd name="T5" fmla="*/ 1 h 4"/>
                <a:gd name="T6" fmla="*/ 2 w 3"/>
                <a:gd name="T7" fmla="*/ 1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74" name="Freeform 418"/>
            <p:cNvSpPr/>
            <p:nvPr/>
          </p:nvSpPr>
          <p:spPr bwMode="auto">
            <a:xfrm>
              <a:off x="4409817" y="4685619"/>
              <a:ext cx="11234" cy="14043"/>
            </a:xfrm>
            <a:custGeom>
              <a:avLst/>
              <a:gdLst>
                <a:gd name="T0" fmla="*/ 2 w 3"/>
                <a:gd name="T1" fmla="*/ 2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2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75" name="Freeform 419"/>
            <p:cNvSpPr/>
            <p:nvPr/>
          </p:nvSpPr>
          <p:spPr bwMode="auto">
            <a:xfrm>
              <a:off x="4402796" y="4699663"/>
              <a:ext cx="11234" cy="15447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76" name="Freeform 420"/>
            <p:cNvSpPr/>
            <p:nvPr/>
          </p:nvSpPr>
          <p:spPr bwMode="auto">
            <a:xfrm>
              <a:off x="4394370" y="4715110"/>
              <a:ext cx="11234" cy="15447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1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77" name="Freeform 421"/>
            <p:cNvSpPr/>
            <p:nvPr/>
          </p:nvSpPr>
          <p:spPr bwMode="auto">
            <a:xfrm>
              <a:off x="4391561" y="4730557"/>
              <a:ext cx="11234" cy="14043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78" name="Freeform 422"/>
            <p:cNvSpPr/>
            <p:nvPr/>
          </p:nvSpPr>
          <p:spPr bwMode="auto">
            <a:xfrm>
              <a:off x="4383136" y="4744600"/>
              <a:ext cx="11234" cy="15447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79" name="Freeform 423"/>
            <p:cNvSpPr/>
            <p:nvPr/>
          </p:nvSpPr>
          <p:spPr bwMode="auto">
            <a:xfrm>
              <a:off x="4376114" y="4760048"/>
              <a:ext cx="11234" cy="15447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1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80" name="Freeform 424"/>
            <p:cNvSpPr/>
            <p:nvPr/>
          </p:nvSpPr>
          <p:spPr bwMode="auto">
            <a:xfrm>
              <a:off x="4371901" y="4775495"/>
              <a:ext cx="11234" cy="14043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81" name="Freeform 425"/>
            <p:cNvSpPr/>
            <p:nvPr/>
          </p:nvSpPr>
          <p:spPr bwMode="auto">
            <a:xfrm>
              <a:off x="4488458" y="4455313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82" name="Freeform 426"/>
            <p:cNvSpPr/>
            <p:nvPr/>
          </p:nvSpPr>
          <p:spPr bwMode="auto">
            <a:xfrm>
              <a:off x="4481437" y="4470761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83" name="Freeform 427"/>
            <p:cNvSpPr/>
            <p:nvPr/>
          </p:nvSpPr>
          <p:spPr bwMode="auto">
            <a:xfrm>
              <a:off x="4473011" y="4486208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84" name="Freeform 428"/>
            <p:cNvSpPr/>
            <p:nvPr/>
          </p:nvSpPr>
          <p:spPr bwMode="auto">
            <a:xfrm>
              <a:off x="4470202" y="4501656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85" name="Freeform 429"/>
            <p:cNvSpPr/>
            <p:nvPr/>
          </p:nvSpPr>
          <p:spPr bwMode="auto">
            <a:xfrm>
              <a:off x="4461777" y="4515699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86" name="Freeform 430"/>
            <p:cNvSpPr/>
            <p:nvPr/>
          </p:nvSpPr>
          <p:spPr bwMode="auto">
            <a:xfrm>
              <a:off x="4454755" y="4531146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87" name="Freeform 431"/>
            <p:cNvSpPr/>
            <p:nvPr/>
          </p:nvSpPr>
          <p:spPr bwMode="auto">
            <a:xfrm>
              <a:off x="4450542" y="4546593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88" name="Freeform 432"/>
            <p:cNvSpPr/>
            <p:nvPr/>
          </p:nvSpPr>
          <p:spPr bwMode="auto">
            <a:xfrm>
              <a:off x="4443521" y="4560636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89" name="Freeform 433"/>
            <p:cNvSpPr/>
            <p:nvPr/>
          </p:nvSpPr>
          <p:spPr bwMode="auto">
            <a:xfrm>
              <a:off x="4436499" y="4576084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90" name="Freeform 434"/>
            <p:cNvSpPr/>
            <p:nvPr/>
          </p:nvSpPr>
          <p:spPr bwMode="auto">
            <a:xfrm>
              <a:off x="4432286" y="4591531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91" name="Freeform 435"/>
            <p:cNvSpPr/>
            <p:nvPr/>
          </p:nvSpPr>
          <p:spPr bwMode="auto">
            <a:xfrm>
              <a:off x="4425265" y="4605574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92" name="Freeform 436"/>
            <p:cNvSpPr/>
            <p:nvPr/>
          </p:nvSpPr>
          <p:spPr bwMode="auto">
            <a:xfrm>
              <a:off x="4416839" y="4621021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93" name="Freeform 437"/>
            <p:cNvSpPr/>
            <p:nvPr/>
          </p:nvSpPr>
          <p:spPr bwMode="auto">
            <a:xfrm>
              <a:off x="4414030" y="4636469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94" name="Freeform 438"/>
            <p:cNvSpPr/>
            <p:nvPr/>
          </p:nvSpPr>
          <p:spPr bwMode="auto">
            <a:xfrm>
              <a:off x="4405604" y="4650512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95" name="Freeform 439"/>
            <p:cNvSpPr/>
            <p:nvPr/>
          </p:nvSpPr>
          <p:spPr bwMode="auto">
            <a:xfrm>
              <a:off x="4398583" y="4665959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96" name="Freeform 440"/>
            <p:cNvSpPr/>
            <p:nvPr/>
          </p:nvSpPr>
          <p:spPr bwMode="auto">
            <a:xfrm>
              <a:off x="4394370" y="4681407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97" name="Freeform 441"/>
            <p:cNvSpPr/>
            <p:nvPr/>
          </p:nvSpPr>
          <p:spPr bwMode="auto">
            <a:xfrm>
              <a:off x="4387348" y="4696854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98" name="Freeform 442"/>
            <p:cNvSpPr/>
            <p:nvPr/>
          </p:nvSpPr>
          <p:spPr bwMode="auto">
            <a:xfrm>
              <a:off x="4380327" y="4710897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99" name="Freeform 443"/>
            <p:cNvSpPr/>
            <p:nvPr/>
          </p:nvSpPr>
          <p:spPr bwMode="auto">
            <a:xfrm>
              <a:off x="4376114" y="4726344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00" name="Freeform 444"/>
            <p:cNvSpPr/>
            <p:nvPr/>
          </p:nvSpPr>
          <p:spPr bwMode="auto">
            <a:xfrm>
              <a:off x="4369093" y="4741792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01" name="Freeform 445"/>
            <p:cNvSpPr/>
            <p:nvPr/>
          </p:nvSpPr>
          <p:spPr bwMode="auto">
            <a:xfrm>
              <a:off x="4360667" y="4755835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02" name="Freeform 446"/>
            <p:cNvSpPr/>
            <p:nvPr/>
          </p:nvSpPr>
          <p:spPr bwMode="auto">
            <a:xfrm>
              <a:off x="4357858" y="4771282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03" name="Freeform 447"/>
            <p:cNvSpPr/>
            <p:nvPr/>
          </p:nvSpPr>
          <p:spPr bwMode="auto">
            <a:xfrm>
              <a:off x="4470202" y="4448292"/>
              <a:ext cx="14043" cy="11234"/>
            </a:xfrm>
            <a:custGeom>
              <a:avLst/>
              <a:gdLst>
                <a:gd name="T0" fmla="*/ 3 w 4"/>
                <a:gd name="T1" fmla="*/ 2 h 3"/>
                <a:gd name="T2" fmla="*/ 2 w 4"/>
                <a:gd name="T3" fmla="*/ 3 h 3"/>
                <a:gd name="T4" fmla="*/ 1 w 4"/>
                <a:gd name="T5" fmla="*/ 1 h 3"/>
                <a:gd name="T6" fmla="*/ 3 w 4"/>
                <a:gd name="T7" fmla="*/ 0 h 3"/>
                <a:gd name="T8" fmla="*/ 3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4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04" name="Freeform 448"/>
            <p:cNvSpPr/>
            <p:nvPr/>
          </p:nvSpPr>
          <p:spPr bwMode="auto">
            <a:xfrm>
              <a:off x="4465990" y="4463739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05" name="Freeform 449"/>
            <p:cNvSpPr/>
            <p:nvPr/>
          </p:nvSpPr>
          <p:spPr bwMode="auto">
            <a:xfrm>
              <a:off x="4458968" y="4477782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06" name="Freeform 450"/>
            <p:cNvSpPr/>
            <p:nvPr/>
          </p:nvSpPr>
          <p:spPr bwMode="auto">
            <a:xfrm>
              <a:off x="4454755" y="4493230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07" name="Freeform 451"/>
            <p:cNvSpPr/>
            <p:nvPr/>
          </p:nvSpPr>
          <p:spPr bwMode="auto">
            <a:xfrm>
              <a:off x="4447734" y="4508677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08" name="Freeform 452"/>
            <p:cNvSpPr/>
            <p:nvPr/>
          </p:nvSpPr>
          <p:spPr bwMode="auto">
            <a:xfrm>
              <a:off x="4439308" y="4524124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09" name="Freeform 453"/>
            <p:cNvSpPr/>
            <p:nvPr/>
          </p:nvSpPr>
          <p:spPr bwMode="auto">
            <a:xfrm>
              <a:off x="4436499" y="4538167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10" name="Freeform 454"/>
            <p:cNvSpPr/>
            <p:nvPr/>
          </p:nvSpPr>
          <p:spPr bwMode="auto">
            <a:xfrm>
              <a:off x="4428073" y="4553615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11" name="Freeform 455"/>
            <p:cNvSpPr/>
            <p:nvPr/>
          </p:nvSpPr>
          <p:spPr bwMode="auto">
            <a:xfrm>
              <a:off x="4421052" y="4569062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12" name="Freeform 456"/>
            <p:cNvSpPr/>
            <p:nvPr/>
          </p:nvSpPr>
          <p:spPr bwMode="auto">
            <a:xfrm>
              <a:off x="4416839" y="4583105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13" name="Freeform 457"/>
            <p:cNvSpPr/>
            <p:nvPr/>
          </p:nvSpPr>
          <p:spPr bwMode="auto">
            <a:xfrm>
              <a:off x="4409817" y="4598553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14" name="Freeform 458"/>
            <p:cNvSpPr/>
            <p:nvPr/>
          </p:nvSpPr>
          <p:spPr bwMode="auto">
            <a:xfrm>
              <a:off x="4402796" y="4614000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15" name="Freeform 459"/>
            <p:cNvSpPr/>
            <p:nvPr/>
          </p:nvSpPr>
          <p:spPr bwMode="auto">
            <a:xfrm>
              <a:off x="4398583" y="4628043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16" name="Freeform 460"/>
            <p:cNvSpPr/>
            <p:nvPr/>
          </p:nvSpPr>
          <p:spPr bwMode="auto">
            <a:xfrm>
              <a:off x="4391561" y="4643490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17" name="Freeform 461"/>
            <p:cNvSpPr/>
            <p:nvPr/>
          </p:nvSpPr>
          <p:spPr bwMode="auto">
            <a:xfrm>
              <a:off x="4383136" y="4658938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18" name="Freeform 462"/>
            <p:cNvSpPr/>
            <p:nvPr/>
          </p:nvSpPr>
          <p:spPr bwMode="auto">
            <a:xfrm>
              <a:off x="4380327" y="4674385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19" name="Freeform 463"/>
            <p:cNvSpPr/>
            <p:nvPr/>
          </p:nvSpPr>
          <p:spPr bwMode="auto">
            <a:xfrm>
              <a:off x="4371901" y="4688428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20" name="Freeform 464"/>
            <p:cNvSpPr/>
            <p:nvPr/>
          </p:nvSpPr>
          <p:spPr bwMode="auto">
            <a:xfrm>
              <a:off x="4364880" y="4703875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21" name="Freeform 465"/>
            <p:cNvSpPr/>
            <p:nvPr/>
          </p:nvSpPr>
          <p:spPr bwMode="auto">
            <a:xfrm>
              <a:off x="4360667" y="4719323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22" name="Freeform 466"/>
            <p:cNvSpPr/>
            <p:nvPr/>
          </p:nvSpPr>
          <p:spPr bwMode="auto">
            <a:xfrm>
              <a:off x="4353645" y="4733366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23" name="Freeform 467"/>
            <p:cNvSpPr/>
            <p:nvPr/>
          </p:nvSpPr>
          <p:spPr bwMode="auto">
            <a:xfrm>
              <a:off x="4346624" y="4748813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24" name="Freeform 468"/>
            <p:cNvSpPr/>
            <p:nvPr/>
          </p:nvSpPr>
          <p:spPr bwMode="auto">
            <a:xfrm>
              <a:off x="4342411" y="4764261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25" name="Freeform 469"/>
            <p:cNvSpPr/>
            <p:nvPr/>
          </p:nvSpPr>
          <p:spPr bwMode="auto">
            <a:xfrm>
              <a:off x="4454755" y="4441270"/>
              <a:ext cx="15447" cy="11234"/>
            </a:xfrm>
            <a:custGeom>
              <a:avLst/>
              <a:gdLst>
                <a:gd name="T0" fmla="*/ 3 w 4"/>
                <a:gd name="T1" fmla="*/ 2 h 3"/>
                <a:gd name="T2" fmla="*/ 2 w 4"/>
                <a:gd name="T3" fmla="*/ 3 h 3"/>
                <a:gd name="T4" fmla="*/ 1 w 4"/>
                <a:gd name="T5" fmla="*/ 1 h 3"/>
                <a:gd name="T6" fmla="*/ 3 w 4"/>
                <a:gd name="T7" fmla="*/ 1 h 3"/>
                <a:gd name="T8" fmla="*/ 3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4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26" name="Freeform 470"/>
            <p:cNvSpPr/>
            <p:nvPr/>
          </p:nvSpPr>
          <p:spPr bwMode="auto">
            <a:xfrm>
              <a:off x="4450542" y="4455313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27" name="Freeform 471"/>
            <p:cNvSpPr/>
            <p:nvPr/>
          </p:nvSpPr>
          <p:spPr bwMode="auto">
            <a:xfrm>
              <a:off x="4443521" y="4470761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28" name="Freeform 472"/>
            <p:cNvSpPr/>
            <p:nvPr/>
          </p:nvSpPr>
          <p:spPr bwMode="auto">
            <a:xfrm>
              <a:off x="4439308" y="4486208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1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29" name="Freeform 473"/>
            <p:cNvSpPr/>
            <p:nvPr/>
          </p:nvSpPr>
          <p:spPr bwMode="auto">
            <a:xfrm>
              <a:off x="4432286" y="4501656"/>
              <a:ext cx="11234" cy="14043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30" name="Freeform 474"/>
            <p:cNvSpPr/>
            <p:nvPr/>
          </p:nvSpPr>
          <p:spPr bwMode="auto">
            <a:xfrm>
              <a:off x="4425265" y="4515699"/>
              <a:ext cx="11234" cy="15447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3 h 4"/>
                <a:gd name="T4" fmla="*/ 1 w 3"/>
                <a:gd name="T5" fmla="*/ 1 h 4"/>
                <a:gd name="T6" fmla="*/ 2 w 3"/>
                <a:gd name="T7" fmla="*/ 1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31" name="Freeform 475"/>
            <p:cNvSpPr/>
            <p:nvPr/>
          </p:nvSpPr>
          <p:spPr bwMode="auto">
            <a:xfrm>
              <a:off x="4421052" y="4531146"/>
              <a:ext cx="11234" cy="15447"/>
            </a:xfrm>
            <a:custGeom>
              <a:avLst/>
              <a:gdLst>
                <a:gd name="T0" fmla="*/ 2 w 3"/>
                <a:gd name="T1" fmla="*/ 2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2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32" name="Freeform 476"/>
            <p:cNvSpPr/>
            <p:nvPr/>
          </p:nvSpPr>
          <p:spPr bwMode="auto">
            <a:xfrm>
              <a:off x="4414030" y="4546593"/>
              <a:ext cx="11234" cy="14043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33" name="Freeform 477"/>
            <p:cNvSpPr/>
            <p:nvPr/>
          </p:nvSpPr>
          <p:spPr bwMode="auto">
            <a:xfrm>
              <a:off x="4405604" y="4560636"/>
              <a:ext cx="11234" cy="15447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3 h 4"/>
                <a:gd name="T4" fmla="*/ 1 w 3"/>
                <a:gd name="T5" fmla="*/ 1 h 4"/>
                <a:gd name="T6" fmla="*/ 2 w 3"/>
                <a:gd name="T7" fmla="*/ 1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34" name="Freeform 478"/>
            <p:cNvSpPr/>
            <p:nvPr/>
          </p:nvSpPr>
          <p:spPr bwMode="auto">
            <a:xfrm>
              <a:off x="4402796" y="4576084"/>
              <a:ext cx="11234" cy="15447"/>
            </a:xfrm>
            <a:custGeom>
              <a:avLst/>
              <a:gdLst>
                <a:gd name="T0" fmla="*/ 2 w 3"/>
                <a:gd name="T1" fmla="*/ 3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2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35" name="Freeform 479"/>
            <p:cNvSpPr/>
            <p:nvPr/>
          </p:nvSpPr>
          <p:spPr bwMode="auto">
            <a:xfrm>
              <a:off x="4394370" y="4591531"/>
              <a:ext cx="11234" cy="14043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2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36" name="Freeform 480"/>
            <p:cNvSpPr/>
            <p:nvPr/>
          </p:nvSpPr>
          <p:spPr bwMode="auto">
            <a:xfrm>
              <a:off x="4387348" y="4605574"/>
              <a:ext cx="11234" cy="15447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1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37" name="Freeform 481"/>
            <p:cNvSpPr/>
            <p:nvPr/>
          </p:nvSpPr>
          <p:spPr bwMode="auto">
            <a:xfrm>
              <a:off x="4383136" y="4621021"/>
              <a:ext cx="11234" cy="15447"/>
            </a:xfrm>
            <a:custGeom>
              <a:avLst/>
              <a:gdLst>
                <a:gd name="T0" fmla="*/ 2 w 3"/>
                <a:gd name="T1" fmla="*/ 3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2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38" name="Freeform 482"/>
            <p:cNvSpPr/>
            <p:nvPr/>
          </p:nvSpPr>
          <p:spPr bwMode="auto">
            <a:xfrm>
              <a:off x="4376114" y="4636469"/>
              <a:ext cx="11234" cy="14043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2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39" name="Freeform 483"/>
            <p:cNvSpPr/>
            <p:nvPr/>
          </p:nvSpPr>
          <p:spPr bwMode="auto">
            <a:xfrm>
              <a:off x="4369093" y="4650512"/>
              <a:ext cx="11234" cy="15447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1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0" name="Freeform 484"/>
            <p:cNvSpPr/>
            <p:nvPr/>
          </p:nvSpPr>
          <p:spPr bwMode="auto">
            <a:xfrm>
              <a:off x="4364880" y="4665959"/>
              <a:ext cx="11234" cy="15447"/>
            </a:xfrm>
            <a:custGeom>
              <a:avLst/>
              <a:gdLst>
                <a:gd name="T0" fmla="*/ 2 w 3"/>
                <a:gd name="T1" fmla="*/ 3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2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1" name="Freeform 485"/>
            <p:cNvSpPr/>
            <p:nvPr/>
          </p:nvSpPr>
          <p:spPr bwMode="auto">
            <a:xfrm>
              <a:off x="4357858" y="4681407"/>
              <a:ext cx="11234" cy="15447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2" name="Freeform 486"/>
            <p:cNvSpPr/>
            <p:nvPr/>
          </p:nvSpPr>
          <p:spPr bwMode="auto">
            <a:xfrm>
              <a:off x="4349432" y="4696854"/>
              <a:ext cx="11234" cy="14043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1 w 3"/>
                <a:gd name="T5" fmla="*/ 2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3" name="Freeform 487"/>
            <p:cNvSpPr/>
            <p:nvPr/>
          </p:nvSpPr>
          <p:spPr bwMode="auto">
            <a:xfrm>
              <a:off x="4346624" y="4710897"/>
              <a:ext cx="11234" cy="15447"/>
            </a:xfrm>
            <a:custGeom>
              <a:avLst/>
              <a:gdLst>
                <a:gd name="T0" fmla="*/ 2 w 3"/>
                <a:gd name="T1" fmla="*/ 3 h 4"/>
                <a:gd name="T2" fmla="*/ 1 w 3"/>
                <a:gd name="T3" fmla="*/ 3 h 4"/>
                <a:gd name="T4" fmla="*/ 0 w 3"/>
                <a:gd name="T5" fmla="*/ 2 h 4"/>
                <a:gd name="T6" fmla="*/ 2 w 3"/>
                <a:gd name="T7" fmla="*/ 1 h 4"/>
                <a:gd name="T8" fmla="*/ 2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4" name="Freeform 488"/>
            <p:cNvSpPr/>
            <p:nvPr/>
          </p:nvSpPr>
          <p:spPr bwMode="auto">
            <a:xfrm>
              <a:off x="4338198" y="4726344"/>
              <a:ext cx="11234" cy="15447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0 w 3"/>
                <a:gd name="T5" fmla="*/ 2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5" name="Freeform 489"/>
            <p:cNvSpPr/>
            <p:nvPr/>
          </p:nvSpPr>
          <p:spPr bwMode="auto">
            <a:xfrm>
              <a:off x="4331176" y="4741792"/>
              <a:ext cx="11234" cy="14043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1 w 3"/>
                <a:gd name="T5" fmla="*/ 2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6" name="Freeform 490"/>
            <p:cNvSpPr/>
            <p:nvPr/>
          </p:nvSpPr>
          <p:spPr bwMode="auto">
            <a:xfrm>
              <a:off x="4326963" y="4755835"/>
              <a:ext cx="11234" cy="15447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0 w 3"/>
                <a:gd name="T5" fmla="*/ 2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7" name="Freeform 491"/>
            <p:cNvSpPr/>
            <p:nvPr/>
          </p:nvSpPr>
          <p:spPr bwMode="auto">
            <a:xfrm>
              <a:off x="4439308" y="4437058"/>
              <a:ext cx="15447" cy="11234"/>
            </a:xfrm>
            <a:custGeom>
              <a:avLst/>
              <a:gdLst>
                <a:gd name="T0" fmla="*/ 3 w 4"/>
                <a:gd name="T1" fmla="*/ 2 h 3"/>
                <a:gd name="T2" fmla="*/ 2 w 4"/>
                <a:gd name="T3" fmla="*/ 3 h 3"/>
                <a:gd name="T4" fmla="*/ 1 w 4"/>
                <a:gd name="T5" fmla="*/ 1 h 3"/>
                <a:gd name="T6" fmla="*/ 3 w 4"/>
                <a:gd name="T7" fmla="*/ 0 h 3"/>
                <a:gd name="T8" fmla="*/ 3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3"/>
                    <a:pt x="2" y="3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8" name="Freeform 492"/>
            <p:cNvSpPr/>
            <p:nvPr/>
          </p:nvSpPr>
          <p:spPr bwMode="auto">
            <a:xfrm>
              <a:off x="4436499" y="4452505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9" name="Freeform 493"/>
            <p:cNvSpPr/>
            <p:nvPr/>
          </p:nvSpPr>
          <p:spPr bwMode="auto">
            <a:xfrm>
              <a:off x="4428073" y="4466548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0" name="Freeform 494"/>
            <p:cNvSpPr/>
            <p:nvPr/>
          </p:nvSpPr>
          <p:spPr bwMode="auto">
            <a:xfrm>
              <a:off x="4425265" y="4481995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1" name="Freeform 495"/>
            <p:cNvSpPr/>
            <p:nvPr/>
          </p:nvSpPr>
          <p:spPr bwMode="auto">
            <a:xfrm>
              <a:off x="4416839" y="4497443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2" name="Freeform 496"/>
            <p:cNvSpPr/>
            <p:nvPr/>
          </p:nvSpPr>
          <p:spPr bwMode="auto">
            <a:xfrm>
              <a:off x="4409817" y="4512890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3" name="Freeform 497"/>
            <p:cNvSpPr/>
            <p:nvPr/>
          </p:nvSpPr>
          <p:spPr bwMode="auto">
            <a:xfrm>
              <a:off x="4405604" y="4526933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4" name="Freeform 498"/>
            <p:cNvSpPr/>
            <p:nvPr/>
          </p:nvSpPr>
          <p:spPr bwMode="auto">
            <a:xfrm>
              <a:off x="4398583" y="4542380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5" name="Freeform 499"/>
            <p:cNvSpPr/>
            <p:nvPr/>
          </p:nvSpPr>
          <p:spPr bwMode="auto">
            <a:xfrm>
              <a:off x="4391561" y="4557828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6" name="Freeform 500"/>
            <p:cNvSpPr/>
            <p:nvPr/>
          </p:nvSpPr>
          <p:spPr bwMode="auto">
            <a:xfrm>
              <a:off x="4387348" y="4571871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7" name="Freeform 501"/>
            <p:cNvSpPr/>
            <p:nvPr/>
          </p:nvSpPr>
          <p:spPr bwMode="auto">
            <a:xfrm>
              <a:off x="4380327" y="4587318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8" name="Freeform 502"/>
            <p:cNvSpPr/>
            <p:nvPr/>
          </p:nvSpPr>
          <p:spPr bwMode="auto">
            <a:xfrm>
              <a:off x="4371901" y="4602765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9" name="Freeform 503"/>
            <p:cNvSpPr/>
            <p:nvPr/>
          </p:nvSpPr>
          <p:spPr bwMode="auto">
            <a:xfrm>
              <a:off x="4369093" y="4616809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0" name="Freeform 504"/>
            <p:cNvSpPr/>
            <p:nvPr/>
          </p:nvSpPr>
          <p:spPr bwMode="auto">
            <a:xfrm>
              <a:off x="4360667" y="4632256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1" name="Freeform 505"/>
            <p:cNvSpPr/>
            <p:nvPr/>
          </p:nvSpPr>
          <p:spPr bwMode="auto">
            <a:xfrm>
              <a:off x="4353645" y="4647703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2" name="Freeform 506"/>
            <p:cNvSpPr/>
            <p:nvPr/>
          </p:nvSpPr>
          <p:spPr bwMode="auto">
            <a:xfrm>
              <a:off x="4349432" y="4661746"/>
              <a:ext cx="11234" cy="12639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3" name="Freeform 507"/>
            <p:cNvSpPr/>
            <p:nvPr/>
          </p:nvSpPr>
          <p:spPr bwMode="auto">
            <a:xfrm>
              <a:off x="4342411" y="4677194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4" name="Freeform 508"/>
            <p:cNvSpPr/>
            <p:nvPr/>
          </p:nvSpPr>
          <p:spPr bwMode="auto">
            <a:xfrm>
              <a:off x="4335389" y="4692641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5" name="Freeform 509"/>
            <p:cNvSpPr/>
            <p:nvPr/>
          </p:nvSpPr>
          <p:spPr bwMode="auto">
            <a:xfrm>
              <a:off x="4331176" y="4708088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6" name="Freeform 510"/>
            <p:cNvSpPr/>
            <p:nvPr/>
          </p:nvSpPr>
          <p:spPr bwMode="auto">
            <a:xfrm>
              <a:off x="4324155" y="4722131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7" name="Freeform 511"/>
            <p:cNvSpPr/>
            <p:nvPr/>
          </p:nvSpPr>
          <p:spPr bwMode="auto">
            <a:xfrm>
              <a:off x="4315729" y="4737579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8" name="Freeform 512"/>
            <p:cNvSpPr/>
            <p:nvPr/>
          </p:nvSpPr>
          <p:spPr bwMode="auto">
            <a:xfrm>
              <a:off x="4312920" y="4753026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9" name="Freeform 513"/>
            <p:cNvSpPr/>
            <p:nvPr/>
          </p:nvSpPr>
          <p:spPr bwMode="auto">
            <a:xfrm>
              <a:off x="4425265" y="4430036"/>
              <a:ext cx="14043" cy="11234"/>
            </a:xfrm>
            <a:custGeom>
              <a:avLst/>
              <a:gdLst>
                <a:gd name="T0" fmla="*/ 3 w 4"/>
                <a:gd name="T1" fmla="*/ 2 h 3"/>
                <a:gd name="T2" fmla="*/ 2 w 4"/>
                <a:gd name="T3" fmla="*/ 3 h 3"/>
                <a:gd name="T4" fmla="*/ 1 w 4"/>
                <a:gd name="T5" fmla="*/ 1 h 3"/>
                <a:gd name="T6" fmla="*/ 3 w 4"/>
                <a:gd name="T7" fmla="*/ 0 h 3"/>
                <a:gd name="T8" fmla="*/ 3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4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0" name="Freeform 514"/>
            <p:cNvSpPr/>
            <p:nvPr/>
          </p:nvSpPr>
          <p:spPr bwMode="auto">
            <a:xfrm>
              <a:off x="4421052" y="4444079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1" name="Freeform 515"/>
            <p:cNvSpPr/>
            <p:nvPr/>
          </p:nvSpPr>
          <p:spPr bwMode="auto">
            <a:xfrm>
              <a:off x="4414030" y="4459526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2" name="Freeform 516"/>
            <p:cNvSpPr/>
            <p:nvPr/>
          </p:nvSpPr>
          <p:spPr bwMode="auto">
            <a:xfrm>
              <a:off x="4409817" y="4474974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3" name="Freeform 517"/>
            <p:cNvSpPr/>
            <p:nvPr/>
          </p:nvSpPr>
          <p:spPr bwMode="auto">
            <a:xfrm>
              <a:off x="4402796" y="4489017"/>
              <a:ext cx="11234" cy="12639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4" name="Freeform 518"/>
            <p:cNvSpPr/>
            <p:nvPr/>
          </p:nvSpPr>
          <p:spPr bwMode="auto">
            <a:xfrm>
              <a:off x="4394370" y="4504464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5" name="Freeform 519"/>
            <p:cNvSpPr/>
            <p:nvPr/>
          </p:nvSpPr>
          <p:spPr bwMode="auto">
            <a:xfrm>
              <a:off x="4391561" y="4519912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6" name="Freeform 520"/>
            <p:cNvSpPr/>
            <p:nvPr/>
          </p:nvSpPr>
          <p:spPr bwMode="auto">
            <a:xfrm>
              <a:off x="4383136" y="4535359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7" name="Freeform 521"/>
            <p:cNvSpPr/>
            <p:nvPr/>
          </p:nvSpPr>
          <p:spPr bwMode="auto">
            <a:xfrm>
              <a:off x="4376114" y="4549402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8" name="Freeform 522"/>
            <p:cNvSpPr/>
            <p:nvPr/>
          </p:nvSpPr>
          <p:spPr bwMode="auto">
            <a:xfrm>
              <a:off x="4371901" y="4564849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9" name="Freeform 523"/>
            <p:cNvSpPr/>
            <p:nvPr/>
          </p:nvSpPr>
          <p:spPr bwMode="auto">
            <a:xfrm>
              <a:off x="4364880" y="4580297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0" name="Freeform 524"/>
            <p:cNvSpPr/>
            <p:nvPr/>
          </p:nvSpPr>
          <p:spPr bwMode="auto">
            <a:xfrm>
              <a:off x="4357858" y="4594340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1" name="Freeform 525"/>
            <p:cNvSpPr/>
            <p:nvPr/>
          </p:nvSpPr>
          <p:spPr bwMode="auto">
            <a:xfrm>
              <a:off x="4353645" y="4609787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2" name="Freeform 526"/>
            <p:cNvSpPr/>
            <p:nvPr/>
          </p:nvSpPr>
          <p:spPr bwMode="auto">
            <a:xfrm>
              <a:off x="4346624" y="4625234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3" name="Freeform 527"/>
            <p:cNvSpPr/>
            <p:nvPr/>
          </p:nvSpPr>
          <p:spPr bwMode="auto">
            <a:xfrm>
              <a:off x="4338198" y="4639277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4" name="Freeform 528"/>
            <p:cNvSpPr/>
            <p:nvPr/>
          </p:nvSpPr>
          <p:spPr bwMode="auto">
            <a:xfrm>
              <a:off x="4335389" y="4654725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5" name="Freeform 529"/>
            <p:cNvSpPr/>
            <p:nvPr/>
          </p:nvSpPr>
          <p:spPr bwMode="auto">
            <a:xfrm>
              <a:off x="4326963" y="4670172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6" name="Freeform 530"/>
            <p:cNvSpPr/>
            <p:nvPr/>
          </p:nvSpPr>
          <p:spPr bwMode="auto">
            <a:xfrm>
              <a:off x="4319942" y="4685619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7" name="Freeform 531"/>
            <p:cNvSpPr/>
            <p:nvPr/>
          </p:nvSpPr>
          <p:spPr bwMode="auto">
            <a:xfrm>
              <a:off x="4315729" y="4699663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8" name="Freeform 532"/>
            <p:cNvSpPr/>
            <p:nvPr/>
          </p:nvSpPr>
          <p:spPr bwMode="auto">
            <a:xfrm>
              <a:off x="4308707" y="4715110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9" name="Freeform 533"/>
            <p:cNvSpPr/>
            <p:nvPr/>
          </p:nvSpPr>
          <p:spPr bwMode="auto">
            <a:xfrm>
              <a:off x="4301686" y="4730557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0" name="Freeform 534"/>
            <p:cNvSpPr/>
            <p:nvPr/>
          </p:nvSpPr>
          <p:spPr bwMode="auto">
            <a:xfrm>
              <a:off x="4297473" y="4744600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1" name="Freeform 535"/>
            <p:cNvSpPr/>
            <p:nvPr/>
          </p:nvSpPr>
          <p:spPr bwMode="auto">
            <a:xfrm>
              <a:off x="4807236" y="5064782"/>
              <a:ext cx="96897" cy="186773"/>
            </a:xfrm>
            <a:custGeom>
              <a:avLst/>
              <a:gdLst>
                <a:gd name="T0" fmla="*/ 0 w 69"/>
                <a:gd name="T1" fmla="*/ 125 h 133"/>
                <a:gd name="T2" fmla="*/ 16 w 69"/>
                <a:gd name="T3" fmla="*/ 133 h 133"/>
                <a:gd name="T4" fmla="*/ 69 w 69"/>
                <a:gd name="T5" fmla="*/ 5 h 133"/>
                <a:gd name="T6" fmla="*/ 50 w 69"/>
                <a:gd name="T7" fmla="*/ 0 h 133"/>
                <a:gd name="T8" fmla="*/ 0 w 69"/>
                <a:gd name="T9" fmla="*/ 12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33">
                  <a:moveTo>
                    <a:pt x="0" y="125"/>
                  </a:moveTo>
                  <a:lnTo>
                    <a:pt x="16" y="133"/>
                  </a:lnTo>
                  <a:lnTo>
                    <a:pt x="69" y="5"/>
                  </a:lnTo>
                  <a:lnTo>
                    <a:pt x="50" y="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2" name="Freeform 536"/>
            <p:cNvSpPr/>
            <p:nvPr/>
          </p:nvSpPr>
          <p:spPr bwMode="auto">
            <a:xfrm>
              <a:off x="4847961" y="5112528"/>
              <a:ext cx="49151" cy="82854"/>
            </a:xfrm>
            <a:custGeom>
              <a:avLst/>
              <a:gdLst>
                <a:gd name="T0" fmla="*/ 0 w 35"/>
                <a:gd name="T1" fmla="*/ 51 h 59"/>
                <a:gd name="T2" fmla="*/ 13 w 35"/>
                <a:gd name="T3" fmla="*/ 59 h 59"/>
                <a:gd name="T4" fmla="*/ 35 w 35"/>
                <a:gd name="T5" fmla="*/ 6 h 59"/>
                <a:gd name="T6" fmla="*/ 21 w 35"/>
                <a:gd name="T7" fmla="*/ 0 h 59"/>
                <a:gd name="T8" fmla="*/ 0 w 35"/>
                <a:gd name="T9" fmla="*/ 5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9">
                  <a:moveTo>
                    <a:pt x="0" y="51"/>
                  </a:moveTo>
                  <a:lnTo>
                    <a:pt x="13" y="59"/>
                  </a:lnTo>
                  <a:lnTo>
                    <a:pt x="35" y="6"/>
                  </a:lnTo>
                  <a:lnTo>
                    <a:pt x="21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3" name="Freeform 537"/>
            <p:cNvSpPr/>
            <p:nvPr/>
          </p:nvSpPr>
          <p:spPr bwMode="auto">
            <a:xfrm>
              <a:off x="4874642" y="5116741"/>
              <a:ext cx="18256" cy="11234"/>
            </a:xfrm>
            <a:custGeom>
              <a:avLst/>
              <a:gdLst>
                <a:gd name="T0" fmla="*/ 0 w 13"/>
                <a:gd name="T1" fmla="*/ 3 h 8"/>
                <a:gd name="T2" fmla="*/ 13 w 13"/>
                <a:gd name="T3" fmla="*/ 8 h 8"/>
                <a:gd name="T4" fmla="*/ 13 w 13"/>
                <a:gd name="T5" fmla="*/ 5 h 8"/>
                <a:gd name="T6" fmla="*/ 2 w 13"/>
                <a:gd name="T7" fmla="*/ 0 h 8"/>
                <a:gd name="T8" fmla="*/ 0 w 13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0" y="3"/>
                  </a:moveTo>
                  <a:lnTo>
                    <a:pt x="13" y="8"/>
                  </a:lnTo>
                  <a:lnTo>
                    <a:pt x="13" y="5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4" name="Freeform 538"/>
            <p:cNvSpPr/>
            <p:nvPr/>
          </p:nvSpPr>
          <p:spPr bwMode="auto">
            <a:xfrm>
              <a:off x="4870429" y="5132188"/>
              <a:ext cx="18256" cy="11234"/>
            </a:xfrm>
            <a:custGeom>
              <a:avLst/>
              <a:gdLst>
                <a:gd name="T0" fmla="*/ 0 w 13"/>
                <a:gd name="T1" fmla="*/ 2 h 8"/>
                <a:gd name="T2" fmla="*/ 11 w 13"/>
                <a:gd name="T3" fmla="*/ 8 h 8"/>
                <a:gd name="T4" fmla="*/ 13 w 13"/>
                <a:gd name="T5" fmla="*/ 5 h 8"/>
                <a:gd name="T6" fmla="*/ 0 w 13"/>
                <a:gd name="T7" fmla="*/ 0 h 8"/>
                <a:gd name="T8" fmla="*/ 0 w 1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0" y="2"/>
                  </a:moveTo>
                  <a:lnTo>
                    <a:pt x="11" y="8"/>
                  </a:lnTo>
                  <a:lnTo>
                    <a:pt x="13" y="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5" name="Freeform 539"/>
            <p:cNvSpPr/>
            <p:nvPr/>
          </p:nvSpPr>
          <p:spPr bwMode="auto">
            <a:xfrm>
              <a:off x="4863408" y="5146231"/>
              <a:ext cx="18256" cy="11234"/>
            </a:xfrm>
            <a:custGeom>
              <a:avLst/>
              <a:gdLst>
                <a:gd name="T0" fmla="*/ 0 w 13"/>
                <a:gd name="T1" fmla="*/ 3 h 8"/>
                <a:gd name="T2" fmla="*/ 13 w 13"/>
                <a:gd name="T3" fmla="*/ 8 h 8"/>
                <a:gd name="T4" fmla="*/ 13 w 13"/>
                <a:gd name="T5" fmla="*/ 6 h 8"/>
                <a:gd name="T6" fmla="*/ 2 w 13"/>
                <a:gd name="T7" fmla="*/ 0 h 8"/>
                <a:gd name="T8" fmla="*/ 0 w 13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0" y="3"/>
                  </a:moveTo>
                  <a:lnTo>
                    <a:pt x="13" y="8"/>
                  </a:lnTo>
                  <a:lnTo>
                    <a:pt x="13" y="6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6" name="Freeform 540"/>
            <p:cNvSpPr/>
            <p:nvPr/>
          </p:nvSpPr>
          <p:spPr bwMode="auto">
            <a:xfrm>
              <a:off x="4854982" y="5161679"/>
              <a:ext cx="19660" cy="11234"/>
            </a:xfrm>
            <a:custGeom>
              <a:avLst/>
              <a:gdLst>
                <a:gd name="T0" fmla="*/ 0 w 14"/>
                <a:gd name="T1" fmla="*/ 3 h 8"/>
                <a:gd name="T2" fmla="*/ 14 w 14"/>
                <a:gd name="T3" fmla="*/ 8 h 8"/>
                <a:gd name="T4" fmla="*/ 14 w 14"/>
                <a:gd name="T5" fmla="*/ 5 h 8"/>
                <a:gd name="T6" fmla="*/ 3 w 14"/>
                <a:gd name="T7" fmla="*/ 0 h 8"/>
                <a:gd name="T8" fmla="*/ 0 w 14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0" y="3"/>
                  </a:moveTo>
                  <a:lnTo>
                    <a:pt x="14" y="8"/>
                  </a:lnTo>
                  <a:lnTo>
                    <a:pt x="14" y="5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7" name="Freeform 541"/>
            <p:cNvSpPr/>
            <p:nvPr/>
          </p:nvSpPr>
          <p:spPr bwMode="auto">
            <a:xfrm>
              <a:off x="4852173" y="5177126"/>
              <a:ext cx="18256" cy="11234"/>
            </a:xfrm>
            <a:custGeom>
              <a:avLst/>
              <a:gdLst>
                <a:gd name="T0" fmla="*/ 0 w 13"/>
                <a:gd name="T1" fmla="*/ 3 h 8"/>
                <a:gd name="T2" fmla="*/ 10 w 13"/>
                <a:gd name="T3" fmla="*/ 8 h 8"/>
                <a:gd name="T4" fmla="*/ 13 w 13"/>
                <a:gd name="T5" fmla="*/ 5 h 8"/>
                <a:gd name="T6" fmla="*/ 0 w 13"/>
                <a:gd name="T7" fmla="*/ 0 h 8"/>
                <a:gd name="T8" fmla="*/ 0 w 13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0" y="3"/>
                  </a:moveTo>
                  <a:lnTo>
                    <a:pt x="10" y="8"/>
                  </a:lnTo>
                  <a:lnTo>
                    <a:pt x="13" y="5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8" name="Freeform 542"/>
            <p:cNvSpPr/>
            <p:nvPr/>
          </p:nvSpPr>
          <p:spPr bwMode="auto">
            <a:xfrm>
              <a:off x="3783497" y="5038100"/>
              <a:ext cx="1012504" cy="1029355"/>
            </a:xfrm>
            <a:custGeom>
              <a:avLst/>
              <a:gdLst>
                <a:gd name="T0" fmla="*/ 254 w 270"/>
                <a:gd name="T1" fmla="*/ 154 h 274"/>
                <a:gd name="T2" fmla="*/ 177 w 270"/>
                <a:gd name="T3" fmla="*/ 149 h 274"/>
                <a:gd name="T4" fmla="*/ 172 w 270"/>
                <a:gd name="T5" fmla="*/ 185 h 274"/>
                <a:gd name="T6" fmla="*/ 221 w 270"/>
                <a:gd name="T7" fmla="*/ 197 h 274"/>
                <a:gd name="T8" fmla="*/ 214 w 270"/>
                <a:gd name="T9" fmla="*/ 205 h 274"/>
                <a:gd name="T10" fmla="*/ 179 w 270"/>
                <a:gd name="T11" fmla="*/ 220 h 274"/>
                <a:gd name="T12" fmla="*/ 171 w 270"/>
                <a:gd name="T13" fmla="*/ 219 h 274"/>
                <a:gd name="T14" fmla="*/ 129 w 270"/>
                <a:gd name="T15" fmla="*/ 203 h 274"/>
                <a:gd name="T16" fmla="*/ 73 w 270"/>
                <a:gd name="T17" fmla="*/ 178 h 274"/>
                <a:gd name="T18" fmla="*/ 51 w 270"/>
                <a:gd name="T19" fmla="*/ 140 h 274"/>
                <a:gd name="T20" fmla="*/ 51 w 270"/>
                <a:gd name="T21" fmla="*/ 140 h 274"/>
                <a:gd name="T22" fmla="*/ 111 w 270"/>
                <a:gd name="T23" fmla="*/ 58 h 274"/>
                <a:gd name="T24" fmla="*/ 169 w 270"/>
                <a:gd name="T25" fmla="*/ 12 h 274"/>
                <a:gd name="T26" fmla="*/ 47 w 270"/>
                <a:gd name="T27" fmla="*/ 20 h 274"/>
                <a:gd name="T28" fmla="*/ 21 w 270"/>
                <a:gd name="T29" fmla="*/ 71 h 274"/>
                <a:gd name="T30" fmla="*/ 4 w 270"/>
                <a:gd name="T31" fmla="*/ 192 h 274"/>
                <a:gd name="T32" fmla="*/ 5 w 270"/>
                <a:gd name="T33" fmla="*/ 220 h 274"/>
                <a:gd name="T34" fmla="*/ 136 w 270"/>
                <a:gd name="T35" fmla="*/ 274 h 274"/>
                <a:gd name="T36" fmla="*/ 166 w 270"/>
                <a:gd name="T37" fmla="*/ 254 h 274"/>
                <a:gd name="T38" fmla="*/ 252 w 270"/>
                <a:gd name="T39" fmla="*/ 196 h 274"/>
                <a:gd name="T40" fmla="*/ 254 w 270"/>
                <a:gd name="T41" fmla="*/ 15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0" h="274">
                  <a:moveTo>
                    <a:pt x="254" y="154"/>
                  </a:moveTo>
                  <a:cubicBezTo>
                    <a:pt x="232" y="143"/>
                    <a:pt x="187" y="147"/>
                    <a:pt x="177" y="149"/>
                  </a:cubicBezTo>
                  <a:cubicBezTo>
                    <a:pt x="159" y="153"/>
                    <a:pt x="153" y="176"/>
                    <a:pt x="172" y="185"/>
                  </a:cubicBezTo>
                  <a:cubicBezTo>
                    <a:pt x="184" y="190"/>
                    <a:pt x="204" y="194"/>
                    <a:pt x="221" y="197"/>
                  </a:cubicBezTo>
                  <a:cubicBezTo>
                    <a:pt x="221" y="197"/>
                    <a:pt x="216" y="203"/>
                    <a:pt x="214" y="205"/>
                  </a:cubicBezTo>
                  <a:cubicBezTo>
                    <a:pt x="203" y="215"/>
                    <a:pt x="193" y="219"/>
                    <a:pt x="179" y="220"/>
                  </a:cubicBezTo>
                  <a:cubicBezTo>
                    <a:pt x="177" y="220"/>
                    <a:pt x="174" y="219"/>
                    <a:pt x="171" y="219"/>
                  </a:cubicBezTo>
                  <a:cubicBezTo>
                    <a:pt x="129" y="203"/>
                    <a:pt x="129" y="203"/>
                    <a:pt x="129" y="203"/>
                  </a:cubicBezTo>
                  <a:cubicBezTo>
                    <a:pt x="73" y="178"/>
                    <a:pt x="73" y="178"/>
                    <a:pt x="73" y="178"/>
                  </a:cubicBezTo>
                  <a:cubicBezTo>
                    <a:pt x="62" y="172"/>
                    <a:pt x="51" y="154"/>
                    <a:pt x="51" y="140"/>
                  </a:cubicBezTo>
                  <a:cubicBezTo>
                    <a:pt x="51" y="140"/>
                    <a:pt x="51" y="140"/>
                    <a:pt x="51" y="140"/>
                  </a:cubicBezTo>
                  <a:cubicBezTo>
                    <a:pt x="52" y="134"/>
                    <a:pt x="64" y="64"/>
                    <a:pt x="111" y="58"/>
                  </a:cubicBezTo>
                  <a:cubicBezTo>
                    <a:pt x="124" y="56"/>
                    <a:pt x="174" y="44"/>
                    <a:pt x="169" y="12"/>
                  </a:cubicBezTo>
                  <a:cubicBezTo>
                    <a:pt x="167" y="2"/>
                    <a:pt x="80" y="0"/>
                    <a:pt x="47" y="20"/>
                  </a:cubicBezTo>
                  <a:cubicBezTo>
                    <a:pt x="35" y="28"/>
                    <a:pt x="28" y="48"/>
                    <a:pt x="21" y="71"/>
                  </a:cubicBezTo>
                  <a:cubicBezTo>
                    <a:pt x="7" y="113"/>
                    <a:pt x="0" y="162"/>
                    <a:pt x="4" y="192"/>
                  </a:cubicBezTo>
                  <a:cubicBezTo>
                    <a:pt x="5" y="220"/>
                    <a:pt x="5" y="220"/>
                    <a:pt x="5" y="220"/>
                  </a:cubicBezTo>
                  <a:cubicBezTo>
                    <a:pt x="136" y="274"/>
                    <a:pt x="136" y="274"/>
                    <a:pt x="136" y="274"/>
                  </a:cubicBezTo>
                  <a:cubicBezTo>
                    <a:pt x="136" y="274"/>
                    <a:pt x="150" y="255"/>
                    <a:pt x="166" y="254"/>
                  </a:cubicBezTo>
                  <a:cubicBezTo>
                    <a:pt x="213" y="250"/>
                    <a:pt x="237" y="218"/>
                    <a:pt x="252" y="196"/>
                  </a:cubicBezTo>
                  <a:cubicBezTo>
                    <a:pt x="266" y="176"/>
                    <a:pt x="270" y="163"/>
                    <a:pt x="254" y="154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9" name="Freeform 543"/>
            <p:cNvSpPr/>
            <p:nvPr/>
          </p:nvSpPr>
          <p:spPr bwMode="auto">
            <a:xfrm>
              <a:off x="4492671" y="5165892"/>
              <a:ext cx="478868" cy="240136"/>
            </a:xfrm>
            <a:custGeom>
              <a:avLst/>
              <a:gdLst>
                <a:gd name="T0" fmla="*/ 29 w 128"/>
                <a:gd name="T1" fmla="*/ 1 h 64"/>
                <a:gd name="T2" fmla="*/ 114 w 128"/>
                <a:gd name="T3" fmla="*/ 16 h 64"/>
                <a:gd name="T4" fmla="*/ 94 w 128"/>
                <a:gd name="T5" fmla="*/ 63 h 64"/>
                <a:gd name="T6" fmla="*/ 73 w 128"/>
                <a:gd name="T7" fmla="*/ 64 h 64"/>
                <a:gd name="T8" fmla="*/ 75 w 128"/>
                <a:gd name="T9" fmla="*/ 59 h 64"/>
                <a:gd name="T10" fmla="*/ 19 w 128"/>
                <a:gd name="T11" fmla="*/ 39 h 64"/>
                <a:gd name="T12" fmla="*/ 29 w 128"/>
                <a:gd name="T13" fmla="*/ 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64">
                  <a:moveTo>
                    <a:pt x="29" y="1"/>
                  </a:moveTo>
                  <a:cubicBezTo>
                    <a:pt x="40" y="0"/>
                    <a:pt x="91" y="0"/>
                    <a:pt x="114" y="16"/>
                  </a:cubicBezTo>
                  <a:cubicBezTo>
                    <a:pt x="128" y="26"/>
                    <a:pt x="125" y="60"/>
                    <a:pt x="94" y="63"/>
                  </a:cubicBezTo>
                  <a:cubicBezTo>
                    <a:pt x="86" y="64"/>
                    <a:pt x="73" y="64"/>
                    <a:pt x="73" y="64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57" y="55"/>
                    <a:pt x="32" y="47"/>
                    <a:pt x="19" y="39"/>
                  </a:cubicBezTo>
                  <a:cubicBezTo>
                    <a:pt x="0" y="28"/>
                    <a:pt x="8" y="2"/>
                    <a:pt x="29" y="1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0" name="Freeform 544"/>
            <p:cNvSpPr/>
            <p:nvPr/>
          </p:nvSpPr>
          <p:spPr bwMode="auto">
            <a:xfrm>
              <a:off x="4739829" y="5022653"/>
              <a:ext cx="269627" cy="192390"/>
            </a:xfrm>
            <a:custGeom>
              <a:avLst/>
              <a:gdLst>
                <a:gd name="T0" fmla="*/ 23 w 72"/>
                <a:gd name="T1" fmla="*/ 1 h 51"/>
                <a:gd name="T2" fmla="*/ 64 w 72"/>
                <a:gd name="T3" fmla="*/ 12 h 51"/>
                <a:gd name="T4" fmla="*/ 50 w 72"/>
                <a:gd name="T5" fmla="*/ 49 h 51"/>
                <a:gd name="T6" fmla="*/ 8 w 72"/>
                <a:gd name="T7" fmla="*/ 31 h 51"/>
                <a:gd name="T8" fmla="*/ 23 w 72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51">
                  <a:moveTo>
                    <a:pt x="23" y="1"/>
                  </a:moveTo>
                  <a:cubicBezTo>
                    <a:pt x="34" y="0"/>
                    <a:pt x="54" y="1"/>
                    <a:pt x="64" y="12"/>
                  </a:cubicBezTo>
                  <a:cubicBezTo>
                    <a:pt x="72" y="21"/>
                    <a:pt x="68" y="44"/>
                    <a:pt x="50" y="49"/>
                  </a:cubicBezTo>
                  <a:cubicBezTo>
                    <a:pt x="41" y="51"/>
                    <a:pt x="14" y="38"/>
                    <a:pt x="8" y="31"/>
                  </a:cubicBezTo>
                  <a:cubicBezTo>
                    <a:pt x="0" y="22"/>
                    <a:pt x="3" y="1"/>
                    <a:pt x="23" y="1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1" name="Freeform 545"/>
            <p:cNvSpPr/>
            <p:nvPr/>
          </p:nvSpPr>
          <p:spPr bwMode="auto">
            <a:xfrm>
              <a:off x="4439308" y="5379346"/>
              <a:ext cx="469038" cy="244349"/>
            </a:xfrm>
            <a:custGeom>
              <a:avLst/>
              <a:gdLst>
                <a:gd name="T0" fmla="*/ 111 w 125"/>
                <a:gd name="T1" fmla="*/ 15 h 65"/>
                <a:gd name="T2" fmla="*/ 28 w 125"/>
                <a:gd name="T3" fmla="*/ 3 h 65"/>
                <a:gd name="T4" fmla="*/ 19 w 125"/>
                <a:gd name="T5" fmla="*/ 41 h 65"/>
                <a:gd name="T6" fmla="*/ 67 w 125"/>
                <a:gd name="T7" fmla="*/ 57 h 65"/>
                <a:gd name="T8" fmla="*/ 67 w 125"/>
                <a:gd name="T9" fmla="*/ 57 h 65"/>
                <a:gd name="T10" fmla="*/ 66 w 125"/>
                <a:gd name="T11" fmla="*/ 59 h 65"/>
                <a:gd name="T12" fmla="*/ 90 w 125"/>
                <a:gd name="T13" fmla="*/ 62 h 65"/>
                <a:gd name="T14" fmla="*/ 93 w 125"/>
                <a:gd name="T15" fmla="*/ 62 h 65"/>
                <a:gd name="T16" fmla="*/ 111 w 125"/>
                <a:gd name="T17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65">
                  <a:moveTo>
                    <a:pt x="111" y="15"/>
                  </a:moveTo>
                  <a:cubicBezTo>
                    <a:pt x="89" y="0"/>
                    <a:pt x="39" y="2"/>
                    <a:pt x="28" y="3"/>
                  </a:cubicBezTo>
                  <a:cubicBezTo>
                    <a:pt x="8" y="5"/>
                    <a:pt x="0" y="30"/>
                    <a:pt x="19" y="41"/>
                  </a:cubicBezTo>
                  <a:cubicBezTo>
                    <a:pt x="31" y="47"/>
                    <a:pt x="50" y="53"/>
                    <a:pt x="67" y="57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1" y="62"/>
                    <a:pt x="92" y="62"/>
                    <a:pt x="93" y="62"/>
                  </a:cubicBezTo>
                  <a:cubicBezTo>
                    <a:pt x="119" y="65"/>
                    <a:pt x="125" y="25"/>
                    <a:pt x="111" y="15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2" name="Freeform 546"/>
            <p:cNvSpPr/>
            <p:nvPr/>
          </p:nvSpPr>
          <p:spPr bwMode="auto">
            <a:xfrm>
              <a:off x="2765376" y="5848384"/>
              <a:ext cx="1565800" cy="2114883"/>
            </a:xfrm>
            <a:custGeom>
              <a:avLst/>
              <a:gdLst>
                <a:gd name="T0" fmla="*/ 715 w 1115"/>
                <a:gd name="T1" fmla="*/ 0 h 1506"/>
                <a:gd name="T2" fmla="*/ 608 w 1115"/>
                <a:gd name="T3" fmla="*/ 204 h 1506"/>
                <a:gd name="T4" fmla="*/ 0 w 1115"/>
                <a:gd name="T5" fmla="*/ 1335 h 1506"/>
                <a:gd name="T6" fmla="*/ 728 w 1115"/>
                <a:gd name="T7" fmla="*/ 1506 h 1506"/>
                <a:gd name="T8" fmla="*/ 1059 w 1115"/>
                <a:gd name="T9" fmla="*/ 359 h 1506"/>
                <a:gd name="T10" fmla="*/ 1115 w 1115"/>
                <a:gd name="T11" fmla="*/ 164 h 1506"/>
                <a:gd name="T12" fmla="*/ 715 w 1115"/>
                <a:gd name="T13" fmla="*/ 0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5" h="1506">
                  <a:moveTo>
                    <a:pt x="715" y="0"/>
                  </a:moveTo>
                  <a:lnTo>
                    <a:pt x="608" y="204"/>
                  </a:lnTo>
                  <a:lnTo>
                    <a:pt x="0" y="1335"/>
                  </a:lnTo>
                  <a:lnTo>
                    <a:pt x="728" y="1506"/>
                  </a:lnTo>
                  <a:lnTo>
                    <a:pt x="1059" y="359"/>
                  </a:lnTo>
                  <a:lnTo>
                    <a:pt x="1115" y="164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rgbClr val="FD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3" name="Freeform 547"/>
            <p:cNvSpPr/>
            <p:nvPr/>
          </p:nvSpPr>
          <p:spPr bwMode="auto">
            <a:xfrm>
              <a:off x="3263904" y="5969154"/>
              <a:ext cx="1067272" cy="1994113"/>
            </a:xfrm>
            <a:custGeom>
              <a:avLst/>
              <a:gdLst>
                <a:gd name="T0" fmla="*/ 565 w 760"/>
                <a:gd name="T1" fmla="*/ 0 h 1420"/>
                <a:gd name="T2" fmla="*/ 0 w 760"/>
                <a:gd name="T3" fmla="*/ 1332 h 1420"/>
                <a:gd name="T4" fmla="*/ 373 w 760"/>
                <a:gd name="T5" fmla="*/ 1420 h 1420"/>
                <a:gd name="T6" fmla="*/ 760 w 760"/>
                <a:gd name="T7" fmla="*/ 78 h 1420"/>
                <a:gd name="T8" fmla="*/ 565 w 760"/>
                <a:gd name="T9" fmla="*/ 0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0" h="1420">
                  <a:moveTo>
                    <a:pt x="565" y="0"/>
                  </a:moveTo>
                  <a:lnTo>
                    <a:pt x="0" y="1332"/>
                  </a:lnTo>
                  <a:lnTo>
                    <a:pt x="373" y="1420"/>
                  </a:lnTo>
                  <a:lnTo>
                    <a:pt x="760" y="78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F25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1169" name="组合 1168"/>
          <p:cNvGrpSpPr/>
          <p:nvPr/>
        </p:nvGrpSpPr>
        <p:grpSpPr>
          <a:xfrm>
            <a:off x="4570180" y="4870401"/>
            <a:ext cx="1704827" cy="3976991"/>
            <a:chOff x="4787575" y="4587318"/>
            <a:chExt cx="1704827" cy="3976991"/>
          </a:xfrm>
        </p:grpSpPr>
        <p:sp>
          <p:nvSpPr>
            <p:cNvPr id="96" name="Freeform 1094"/>
            <p:cNvSpPr/>
            <p:nvPr/>
          </p:nvSpPr>
          <p:spPr bwMode="auto">
            <a:xfrm>
              <a:off x="4787575" y="6637603"/>
              <a:ext cx="1329877" cy="1926706"/>
            </a:xfrm>
            <a:custGeom>
              <a:avLst/>
              <a:gdLst>
                <a:gd name="T0" fmla="*/ 574 w 947"/>
                <a:gd name="T1" fmla="*/ 0 h 1372"/>
                <a:gd name="T2" fmla="*/ 488 w 947"/>
                <a:gd name="T3" fmla="*/ 190 h 1372"/>
                <a:gd name="T4" fmla="*/ 0 w 947"/>
                <a:gd name="T5" fmla="*/ 1257 h 1372"/>
                <a:gd name="T6" fmla="*/ 672 w 947"/>
                <a:gd name="T7" fmla="*/ 1372 h 1372"/>
                <a:gd name="T8" fmla="*/ 910 w 947"/>
                <a:gd name="T9" fmla="*/ 308 h 1372"/>
                <a:gd name="T10" fmla="*/ 947 w 947"/>
                <a:gd name="T11" fmla="*/ 126 h 1372"/>
                <a:gd name="T12" fmla="*/ 574 w 947"/>
                <a:gd name="T13" fmla="*/ 0 h 1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7" h="1372">
                  <a:moveTo>
                    <a:pt x="574" y="0"/>
                  </a:moveTo>
                  <a:lnTo>
                    <a:pt x="488" y="190"/>
                  </a:lnTo>
                  <a:lnTo>
                    <a:pt x="0" y="1257"/>
                  </a:lnTo>
                  <a:lnTo>
                    <a:pt x="672" y="1372"/>
                  </a:lnTo>
                  <a:lnTo>
                    <a:pt x="910" y="308"/>
                  </a:lnTo>
                  <a:lnTo>
                    <a:pt x="947" y="126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0D6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7" name="Freeform 1095"/>
            <p:cNvSpPr/>
            <p:nvPr/>
          </p:nvSpPr>
          <p:spPr bwMode="auto">
            <a:xfrm>
              <a:off x="5248187" y="6727478"/>
              <a:ext cx="869265" cy="1836831"/>
            </a:xfrm>
            <a:custGeom>
              <a:avLst/>
              <a:gdLst>
                <a:gd name="T0" fmla="*/ 440 w 619"/>
                <a:gd name="T1" fmla="*/ 0 h 1308"/>
                <a:gd name="T2" fmla="*/ 0 w 619"/>
                <a:gd name="T3" fmla="*/ 1249 h 1308"/>
                <a:gd name="T4" fmla="*/ 344 w 619"/>
                <a:gd name="T5" fmla="*/ 1308 h 1308"/>
                <a:gd name="T6" fmla="*/ 619 w 619"/>
                <a:gd name="T7" fmla="*/ 62 h 1308"/>
                <a:gd name="T8" fmla="*/ 440 w 619"/>
                <a:gd name="T9" fmla="*/ 0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9" h="1308">
                  <a:moveTo>
                    <a:pt x="440" y="0"/>
                  </a:moveTo>
                  <a:lnTo>
                    <a:pt x="0" y="1249"/>
                  </a:lnTo>
                  <a:lnTo>
                    <a:pt x="344" y="1308"/>
                  </a:lnTo>
                  <a:lnTo>
                    <a:pt x="619" y="62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0C5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8" name="Freeform 1096"/>
            <p:cNvSpPr/>
            <p:nvPr/>
          </p:nvSpPr>
          <p:spPr bwMode="auto">
            <a:xfrm>
              <a:off x="5544496" y="5751486"/>
              <a:ext cx="352481" cy="987227"/>
            </a:xfrm>
            <a:custGeom>
              <a:avLst/>
              <a:gdLst>
                <a:gd name="T0" fmla="*/ 29 w 94"/>
                <a:gd name="T1" fmla="*/ 241 h 263"/>
                <a:gd name="T2" fmla="*/ 24 w 94"/>
                <a:gd name="T3" fmla="*/ 154 h 263"/>
                <a:gd name="T4" fmla="*/ 35 w 94"/>
                <a:gd name="T5" fmla="*/ 44 h 263"/>
                <a:gd name="T6" fmla="*/ 76 w 94"/>
                <a:gd name="T7" fmla="*/ 0 h 263"/>
                <a:gd name="T8" fmla="*/ 77 w 94"/>
                <a:gd name="T9" fmla="*/ 60 h 263"/>
                <a:gd name="T10" fmla="*/ 79 w 94"/>
                <a:gd name="T11" fmla="*/ 158 h 263"/>
                <a:gd name="T12" fmla="*/ 80 w 94"/>
                <a:gd name="T13" fmla="*/ 206 h 263"/>
                <a:gd name="T14" fmla="*/ 94 w 94"/>
                <a:gd name="T15" fmla="*/ 263 h 263"/>
                <a:gd name="T16" fmla="*/ 29 w 94"/>
                <a:gd name="T17" fmla="*/ 24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263">
                  <a:moveTo>
                    <a:pt x="29" y="241"/>
                  </a:moveTo>
                  <a:cubicBezTo>
                    <a:pt x="31" y="209"/>
                    <a:pt x="34" y="186"/>
                    <a:pt x="24" y="154"/>
                  </a:cubicBezTo>
                  <a:cubicBezTo>
                    <a:pt x="12" y="112"/>
                    <a:pt x="0" y="88"/>
                    <a:pt x="35" y="44"/>
                  </a:cubicBezTo>
                  <a:cubicBezTo>
                    <a:pt x="42" y="35"/>
                    <a:pt x="69" y="7"/>
                    <a:pt x="76" y="0"/>
                  </a:cubicBezTo>
                  <a:cubicBezTo>
                    <a:pt x="76" y="0"/>
                    <a:pt x="77" y="52"/>
                    <a:pt x="77" y="60"/>
                  </a:cubicBezTo>
                  <a:cubicBezTo>
                    <a:pt x="78" y="85"/>
                    <a:pt x="78" y="126"/>
                    <a:pt x="79" y="158"/>
                  </a:cubicBezTo>
                  <a:cubicBezTo>
                    <a:pt x="79" y="176"/>
                    <a:pt x="80" y="206"/>
                    <a:pt x="80" y="206"/>
                  </a:cubicBezTo>
                  <a:cubicBezTo>
                    <a:pt x="83" y="219"/>
                    <a:pt x="87" y="236"/>
                    <a:pt x="94" y="263"/>
                  </a:cubicBezTo>
                  <a:lnTo>
                    <a:pt x="29" y="241"/>
                  </a:ln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9" name="Freeform 1097"/>
            <p:cNvSpPr/>
            <p:nvPr/>
          </p:nvSpPr>
          <p:spPr bwMode="auto">
            <a:xfrm>
              <a:off x="5825357" y="5515563"/>
              <a:ext cx="386184" cy="1377624"/>
            </a:xfrm>
            <a:custGeom>
              <a:avLst/>
              <a:gdLst>
                <a:gd name="T0" fmla="*/ 56 w 103"/>
                <a:gd name="T1" fmla="*/ 366 h 367"/>
                <a:gd name="T2" fmla="*/ 56 w 103"/>
                <a:gd name="T3" fmla="*/ 366 h 367"/>
                <a:gd name="T4" fmla="*/ 24 w 103"/>
                <a:gd name="T5" fmla="*/ 348 h 367"/>
                <a:gd name="T6" fmla="*/ 5 w 103"/>
                <a:gd name="T7" fmla="*/ 269 h 367"/>
                <a:gd name="T8" fmla="*/ 0 w 103"/>
                <a:gd name="T9" fmla="*/ 2 h 367"/>
                <a:gd name="T10" fmla="*/ 99 w 103"/>
                <a:gd name="T11" fmla="*/ 0 h 367"/>
                <a:gd name="T12" fmla="*/ 103 w 103"/>
                <a:gd name="T13" fmla="*/ 267 h 367"/>
                <a:gd name="T14" fmla="*/ 86 w 103"/>
                <a:gd name="T15" fmla="*/ 347 h 367"/>
                <a:gd name="T16" fmla="*/ 56 w 103"/>
                <a:gd name="T17" fmla="*/ 366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367">
                  <a:moveTo>
                    <a:pt x="56" y="366"/>
                  </a:moveTo>
                  <a:cubicBezTo>
                    <a:pt x="56" y="366"/>
                    <a:pt x="56" y="366"/>
                    <a:pt x="56" y="366"/>
                  </a:cubicBezTo>
                  <a:cubicBezTo>
                    <a:pt x="40" y="367"/>
                    <a:pt x="27" y="359"/>
                    <a:pt x="24" y="348"/>
                  </a:cubicBezTo>
                  <a:cubicBezTo>
                    <a:pt x="5" y="269"/>
                    <a:pt x="5" y="269"/>
                    <a:pt x="5" y="26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3" y="267"/>
                    <a:pt x="103" y="267"/>
                    <a:pt x="103" y="267"/>
                  </a:cubicBezTo>
                  <a:cubicBezTo>
                    <a:pt x="86" y="347"/>
                    <a:pt x="86" y="347"/>
                    <a:pt x="86" y="347"/>
                  </a:cubicBezTo>
                  <a:cubicBezTo>
                    <a:pt x="84" y="358"/>
                    <a:pt x="71" y="366"/>
                    <a:pt x="56" y="366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0" name="Freeform 1098"/>
            <p:cNvSpPr/>
            <p:nvPr/>
          </p:nvSpPr>
          <p:spPr bwMode="auto">
            <a:xfrm>
              <a:off x="5596456" y="4587318"/>
              <a:ext cx="817305" cy="822923"/>
            </a:xfrm>
            <a:custGeom>
              <a:avLst/>
              <a:gdLst>
                <a:gd name="T0" fmla="*/ 0 w 218"/>
                <a:gd name="T1" fmla="*/ 111 h 219"/>
                <a:gd name="T2" fmla="*/ 107 w 218"/>
                <a:gd name="T3" fmla="*/ 1 h 219"/>
                <a:gd name="T4" fmla="*/ 218 w 218"/>
                <a:gd name="T5" fmla="*/ 108 h 219"/>
                <a:gd name="T6" fmla="*/ 111 w 218"/>
                <a:gd name="T7" fmla="*/ 218 h 219"/>
                <a:gd name="T8" fmla="*/ 0 w 218"/>
                <a:gd name="T9" fmla="*/ 111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9">
                  <a:moveTo>
                    <a:pt x="0" y="111"/>
                  </a:moveTo>
                  <a:cubicBezTo>
                    <a:pt x="0" y="51"/>
                    <a:pt x="47" y="2"/>
                    <a:pt x="107" y="1"/>
                  </a:cubicBezTo>
                  <a:cubicBezTo>
                    <a:pt x="167" y="0"/>
                    <a:pt x="217" y="48"/>
                    <a:pt x="218" y="108"/>
                  </a:cubicBezTo>
                  <a:cubicBezTo>
                    <a:pt x="218" y="168"/>
                    <a:pt x="171" y="217"/>
                    <a:pt x="111" y="218"/>
                  </a:cubicBezTo>
                  <a:cubicBezTo>
                    <a:pt x="51" y="219"/>
                    <a:pt x="1" y="171"/>
                    <a:pt x="0" y="111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1" name="Freeform 1099"/>
            <p:cNvSpPr/>
            <p:nvPr/>
          </p:nvSpPr>
          <p:spPr bwMode="auto">
            <a:xfrm>
              <a:off x="5998087" y="4587318"/>
              <a:ext cx="415674" cy="818710"/>
            </a:xfrm>
            <a:custGeom>
              <a:avLst/>
              <a:gdLst>
                <a:gd name="T0" fmla="*/ 111 w 111"/>
                <a:gd name="T1" fmla="*/ 108 h 218"/>
                <a:gd name="T2" fmla="*/ 4 w 111"/>
                <a:gd name="T3" fmla="*/ 218 h 218"/>
                <a:gd name="T4" fmla="*/ 0 w 111"/>
                <a:gd name="T5" fmla="*/ 1 h 218"/>
                <a:gd name="T6" fmla="*/ 111 w 111"/>
                <a:gd name="T7" fmla="*/ 10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218">
                  <a:moveTo>
                    <a:pt x="111" y="108"/>
                  </a:moveTo>
                  <a:cubicBezTo>
                    <a:pt x="111" y="168"/>
                    <a:pt x="63" y="217"/>
                    <a:pt x="4" y="21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0" y="0"/>
                    <a:pt x="110" y="48"/>
                    <a:pt x="111" y="108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2" name="Freeform 1100"/>
            <p:cNvSpPr/>
            <p:nvPr/>
          </p:nvSpPr>
          <p:spPr bwMode="auto">
            <a:xfrm>
              <a:off x="5551517" y="4939798"/>
              <a:ext cx="907181" cy="116558"/>
            </a:xfrm>
            <a:custGeom>
              <a:avLst/>
              <a:gdLst>
                <a:gd name="T0" fmla="*/ 229 w 242"/>
                <a:gd name="T1" fmla="*/ 28 h 31"/>
                <a:gd name="T2" fmla="*/ 14 w 242"/>
                <a:gd name="T3" fmla="*/ 31 h 31"/>
                <a:gd name="T4" fmla="*/ 0 w 242"/>
                <a:gd name="T5" fmla="*/ 17 h 31"/>
                <a:gd name="T6" fmla="*/ 0 w 242"/>
                <a:gd name="T7" fmla="*/ 17 h 31"/>
                <a:gd name="T8" fmla="*/ 13 w 242"/>
                <a:gd name="T9" fmla="*/ 3 h 31"/>
                <a:gd name="T10" fmla="*/ 228 w 242"/>
                <a:gd name="T11" fmla="*/ 0 h 31"/>
                <a:gd name="T12" fmla="*/ 242 w 242"/>
                <a:gd name="T13" fmla="*/ 14 h 31"/>
                <a:gd name="T14" fmla="*/ 242 w 242"/>
                <a:gd name="T15" fmla="*/ 14 h 31"/>
                <a:gd name="T16" fmla="*/ 229 w 242"/>
                <a:gd name="T17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2" h="31">
                  <a:moveTo>
                    <a:pt x="229" y="28"/>
                  </a:moveTo>
                  <a:cubicBezTo>
                    <a:pt x="14" y="31"/>
                    <a:pt x="14" y="31"/>
                    <a:pt x="14" y="31"/>
                  </a:cubicBezTo>
                  <a:cubicBezTo>
                    <a:pt x="6" y="31"/>
                    <a:pt x="0" y="25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0"/>
                    <a:pt x="6" y="3"/>
                    <a:pt x="13" y="3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36" y="0"/>
                    <a:pt x="242" y="6"/>
                    <a:pt x="242" y="14"/>
                  </a:cubicBezTo>
                  <a:cubicBezTo>
                    <a:pt x="242" y="14"/>
                    <a:pt x="242" y="14"/>
                    <a:pt x="242" y="14"/>
                  </a:cubicBezTo>
                  <a:cubicBezTo>
                    <a:pt x="242" y="21"/>
                    <a:pt x="236" y="28"/>
                    <a:pt x="229" y="28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3" name="Freeform 1101"/>
            <p:cNvSpPr/>
            <p:nvPr/>
          </p:nvSpPr>
          <p:spPr bwMode="auto">
            <a:xfrm>
              <a:off x="5705991" y="5318960"/>
              <a:ext cx="629129" cy="526615"/>
            </a:xfrm>
            <a:custGeom>
              <a:avLst/>
              <a:gdLst>
                <a:gd name="T0" fmla="*/ 168 w 168"/>
                <a:gd name="T1" fmla="*/ 137 h 140"/>
                <a:gd name="T2" fmla="*/ 0 w 168"/>
                <a:gd name="T3" fmla="*/ 140 h 140"/>
                <a:gd name="T4" fmla="*/ 7 w 168"/>
                <a:gd name="T5" fmla="*/ 19 h 140"/>
                <a:gd name="T6" fmla="*/ 24 w 168"/>
                <a:gd name="T7" fmla="*/ 3 h 140"/>
                <a:gd name="T8" fmla="*/ 139 w 168"/>
                <a:gd name="T9" fmla="*/ 1 h 140"/>
                <a:gd name="T10" fmla="*/ 157 w 168"/>
                <a:gd name="T11" fmla="*/ 17 h 140"/>
                <a:gd name="T12" fmla="*/ 168 w 168"/>
                <a:gd name="T13" fmla="*/ 13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40">
                  <a:moveTo>
                    <a:pt x="168" y="137"/>
                  </a:moveTo>
                  <a:cubicBezTo>
                    <a:pt x="0" y="140"/>
                    <a:pt x="0" y="140"/>
                    <a:pt x="0" y="14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0"/>
                    <a:pt x="15" y="3"/>
                    <a:pt x="24" y="3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48" y="0"/>
                    <a:pt x="156" y="7"/>
                    <a:pt x="157" y="17"/>
                  </a:cubicBezTo>
                  <a:lnTo>
                    <a:pt x="168" y="137"/>
                  </a:lnTo>
                  <a:close/>
                </a:path>
              </a:pathLst>
            </a:custGeom>
            <a:solidFill>
              <a:srgbClr val="A8AD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" name="Freeform 1102"/>
            <p:cNvSpPr/>
            <p:nvPr/>
          </p:nvSpPr>
          <p:spPr bwMode="auto">
            <a:xfrm>
              <a:off x="5787441" y="5466413"/>
              <a:ext cx="202220" cy="258392"/>
            </a:xfrm>
            <a:custGeom>
              <a:avLst/>
              <a:gdLst>
                <a:gd name="T0" fmla="*/ 48 w 144"/>
                <a:gd name="T1" fmla="*/ 43 h 184"/>
                <a:gd name="T2" fmla="*/ 0 w 144"/>
                <a:gd name="T3" fmla="*/ 43 h 184"/>
                <a:gd name="T4" fmla="*/ 0 w 144"/>
                <a:gd name="T5" fmla="*/ 2 h 184"/>
                <a:gd name="T6" fmla="*/ 144 w 144"/>
                <a:gd name="T7" fmla="*/ 0 h 184"/>
                <a:gd name="T8" fmla="*/ 144 w 144"/>
                <a:gd name="T9" fmla="*/ 40 h 184"/>
                <a:gd name="T10" fmla="*/ 96 w 144"/>
                <a:gd name="T11" fmla="*/ 43 h 184"/>
                <a:gd name="T12" fmla="*/ 99 w 144"/>
                <a:gd name="T13" fmla="*/ 184 h 184"/>
                <a:gd name="T14" fmla="*/ 51 w 144"/>
                <a:gd name="T15" fmla="*/ 184 h 184"/>
                <a:gd name="T16" fmla="*/ 48 w 144"/>
                <a:gd name="T17" fmla="*/ 43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84">
                  <a:moveTo>
                    <a:pt x="48" y="43"/>
                  </a:moveTo>
                  <a:lnTo>
                    <a:pt x="0" y="43"/>
                  </a:lnTo>
                  <a:lnTo>
                    <a:pt x="0" y="2"/>
                  </a:lnTo>
                  <a:lnTo>
                    <a:pt x="144" y="0"/>
                  </a:lnTo>
                  <a:lnTo>
                    <a:pt x="144" y="40"/>
                  </a:lnTo>
                  <a:lnTo>
                    <a:pt x="96" y="43"/>
                  </a:lnTo>
                  <a:lnTo>
                    <a:pt x="99" y="184"/>
                  </a:lnTo>
                  <a:lnTo>
                    <a:pt x="51" y="184"/>
                  </a:lnTo>
                  <a:lnTo>
                    <a:pt x="48" y="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5" name="Freeform 1103"/>
            <p:cNvSpPr/>
            <p:nvPr/>
          </p:nvSpPr>
          <p:spPr bwMode="auto">
            <a:xfrm>
              <a:off x="6012130" y="5462199"/>
              <a:ext cx="233115" cy="259797"/>
            </a:xfrm>
            <a:custGeom>
              <a:avLst/>
              <a:gdLst>
                <a:gd name="T0" fmla="*/ 0 w 62"/>
                <a:gd name="T1" fmla="*/ 1 h 69"/>
                <a:gd name="T2" fmla="*/ 19 w 62"/>
                <a:gd name="T3" fmla="*/ 1 h 69"/>
                <a:gd name="T4" fmla="*/ 26 w 62"/>
                <a:gd name="T5" fmla="*/ 31 h 69"/>
                <a:gd name="T6" fmla="*/ 32 w 62"/>
                <a:gd name="T7" fmla="*/ 52 h 69"/>
                <a:gd name="T8" fmla="*/ 32 w 62"/>
                <a:gd name="T9" fmla="*/ 52 h 69"/>
                <a:gd name="T10" fmla="*/ 37 w 62"/>
                <a:gd name="T11" fmla="*/ 31 h 69"/>
                <a:gd name="T12" fmla="*/ 43 w 62"/>
                <a:gd name="T13" fmla="*/ 1 h 69"/>
                <a:gd name="T14" fmla="*/ 62 w 62"/>
                <a:gd name="T15" fmla="*/ 0 h 69"/>
                <a:gd name="T16" fmla="*/ 43 w 62"/>
                <a:gd name="T17" fmla="*/ 69 h 69"/>
                <a:gd name="T18" fmla="*/ 21 w 62"/>
                <a:gd name="T19" fmla="*/ 69 h 69"/>
                <a:gd name="T20" fmla="*/ 0 w 62"/>
                <a:gd name="T21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69">
                  <a:moveTo>
                    <a:pt x="0" y="1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8" y="38"/>
                    <a:pt x="30" y="45"/>
                    <a:pt x="32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4" y="45"/>
                    <a:pt x="35" y="38"/>
                    <a:pt x="37" y="3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21" y="69"/>
                    <a:pt x="21" y="69"/>
                    <a:pt x="21" y="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6" name="Freeform 1104"/>
            <p:cNvSpPr/>
            <p:nvPr/>
          </p:nvSpPr>
          <p:spPr bwMode="auto">
            <a:xfrm>
              <a:off x="5930680" y="5942472"/>
              <a:ext cx="546275" cy="297713"/>
            </a:xfrm>
            <a:custGeom>
              <a:avLst/>
              <a:gdLst>
                <a:gd name="T0" fmla="*/ 18 w 146"/>
                <a:gd name="T1" fmla="*/ 33 h 79"/>
                <a:gd name="T2" fmla="*/ 146 w 146"/>
                <a:gd name="T3" fmla="*/ 45 h 79"/>
                <a:gd name="T4" fmla="*/ 56 w 146"/>
                <a:gd name="T5" fmla="*/ 69 h 79"/>
                <a:gd name="T6" fmla="*/ 18 w 146"/>
                <a:gd name="T7" fmla="*/ 3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79">
                  <a:moveTo>
                    <a:pt x="18" y="33"/>
                  </a:moveTo>
                  <a:cubicBezTo>
                    <a:pt x="35" y="12"/>
                    <a:pt x="146" y="0"/>
                    <a:pt x="146" y="45"/>
                  </a:cubicBezTo>
                  <a:cubicBezTo>
                    <a:pt x="146" y="79"/>
                    <a:pt x="83" y="71"/>
                    <a:pt x="56" y="69"/>
                  </a:cubicBezTo>
                  <a:cubicBezTo>
                    <a:pt x="29" y="67"/>
                    <a:pt x="0" y="56"/>
                    <a:pt x="18" y="33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7" name="Freeform 1105"/>
            <p:cNvSpPr/>
            <p:nvPr/>
          </p:nvSpPr>
          <p:spPr bwMode="auto">
            <a:xfrm>
              <a:off x="5888551" y="6186821"/>
              <a:ext cx="603851" cy="289287"/>
            </a:xfrm>
            <a:custGeom>
              <a:avLst/>
              <a:gdLst>
                <a:gd name="T0" fmla="*/ 24 w 161"/>
                <a:gd name="T1" fmla="*/ 14 h 77"/>
                <a:gd name="T2" fmla="*/ 117 w 161"/>
                <a:gd name="T3" fmla="*/ 5 h 77"/>
                <a:gd name="T4" fmla="*/ 155 w 161"/>
                <a:gd name="T5" fmla="*/ 40 h 77"/>
                <a:gd name="T6" fmla="*/ 24 w 161"/>
                <a:gd name="T7" fmla="*/ 1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77">
                  <a:moveTo>
                    <a:pt x="24" y="14"/>
                  </a:moveTo>
                  <a:cubicBezTo>
                    <a:pt x="34" y="0"/>
                    <a:pt x="96" y="4"/>
                    <a:pt x="117" y="5"/>
                  </a:cubicBezTo>
                  <a:cubicBezTo>
                    <a:pt x="141" y="6"/>
                    <a:pt x="161" y="7"/>
                    <a:pt x="155" y="40"/>
                  </a:cubicBezTo>
                  <a:cubicBezTo>
                    <a:pt x="149" y="77"/>
                    <a:pt x="0" y="44"/>
                    <a:pt x="24" y="14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8" name="Freeform 1106"/>
            <p:cNvSpPr/>
            <p:nvPr/>
          </p:nvSpPr>
          <p:spPr bwMode="auto">
            <a:xfrm>
              <a:off x="5944723" y="6344103"/>
              <a:ext cx="520998" cy="338438"/>
            </a:xfrm>
            <a:custGeom>
              <a:avLst/>
              <a:gdLst>
                <a:gd name="T0" fmla="*/ 15 w 139"/>
                <a:gd name="T1" fmla="*/ 14 h 90"/>
                <a:gd name="T2" fmla="*/ 69 w 139"/>
                <a:gd name="T3" fmla="*/ 56 h 90"/>
                <a:gd name="T4" fmla="*/ 62 w 139"/>
                <a:gd name="T5" fmla="*/ 90 h 90"/>
                <a:gd name="T6" fmla="*/ 127 w 139"/>
                <a:gd name="T7" fmla="*/ 46 h 90"/>
                <a:gd name="T8" fmla="*/ 15 w 139"/>
                <a:gd name="T9" fmla="*/ 1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0">
                  <a:moveTo>
                    <a:pt x="15" y="14"/>
                  </a:moveTo>
                  <a:cubicBezTo>
                    <a:pt x="0" y="29"/>
                    <a:pt x="37" y="50"/>
                    <a:pt x="69" y="56"/>
                  </a:cubicBezTo>
                  <a:cubicBezTo>
                    <a:pt x="69" y="56"/>
                    <a:pt x="63" y="88"/>
                    <a:pt x="62" y="90"/>
                  </a:cubicBezTo>
                  <a:cubicBezTo>
                    <a:pt x="62" y="90"/>
                    <a:pt x="123" y="60"/>
                    <a:pt x="127" y="46"/>
                  </a:cubicBezTo>
                  <a:cubicBezTo>
                    <a:pt x="139" y="8"/>
                    <a:pt x="27" y="0"/>
                    <a:pt x="15" y="14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9" name="Freeform 1107"/>
            <p:cNvSpPr/>
            <p:nvPr/>
          </p:nvSpPr>
          <p:spPr bwMode="auto">
            <a:xfrm>
              <a:off x="5989661" y="5807658"/>
              <a:ext cx="498529" cy="244349"/>
            </a:xfrm>
            <a:custGeom>
              <a:avLst/>
              <a:gdLst>
                <a:gd name="T0" fmla="*/ 2 w 133"/>
                <a:gd name="T1" fmla="*/ 35 h 65"/>
                <a:gd name="T2" fmla="*/ 93 w 133"/>
                <a:gd name="T3" fmla="*/ 1 h 65"/>
                <a:gd name="T4" fmla="*/ 121 w 133"/>
                <a:gd name="T5" fmla="*/ 36 h 65"/>
                <a:gd name="T6" fmla="*/ 2 w 133"/>
                <a:gd name="T7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65">
                  <a:moveTo>
                    <a:pt x="2" y="35"/>
                  </a:moveTo>
                  <a:cubicBezTo>
                    <a:pt x="4" y="7"/>
                    <a:pt x="71" y="2"/>
                    <a:pt x="93" y="1"/>
                  </a:cubicBezTo>
                  <a:cubicBezTo>
                    <a:pt x="112" y="0"/>
                    <a:pt x="133" y="12"/>
                    <a:pt x="121" y="36"/>
                  </a:cubicBezTo>
                  <a:cubicBezTo>
                    <a:pt x="109" y="61"/>
                    <a:pt x="0" y="65"/>
                    <a:pt x="2" y="35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1170" name="组合 1169"/>
          <p:cNvGrpSpPr/>
          <p:nvPr/>
        </p:nvGrpSpPr>
        <p:grpSpPr>
          <a:xfrm>
            <a:off x="7024959" y="4197042"/>
            <a:ext cx="2516515" cy="3658215"/>
            <a:chOff x="6844882" y="4616808"/>
            <a:chExt cx="2516515" cy="3658215"/>
          </a:xfrm>
        </p:grpSpPr>
        <p:sp>
          <p:nvSpPr>
            <p:cNvPr id="704" name="Freeform 548"/>
            <p:cNvSpPr/>
            <p:nvPr/>
          </p:nvSpPr>
          <p:spPr bwMode="auto">
            <a:xfrm>
              <a:off x="6870160" y="4639277"/>
              <a:ext cx="1131870" cy="1446434"/>
            </a:xfrm>
            <a:custGeom>
              <a:avLst/>
              <a:gdLst>
                <a:gd name="T0" fmla="*/ 268 w 302"/>
                <a:gd name="T1" fmla="*/ 336 h 385"/>
                <a:gd name="T2" fmla="*/ 188 w 302"/>
                <a:gd name="T3" fmla="*/ 374 h 385"/>
                <a:gd name="T4" fmla="*/ 124 w 302"/>
                <a:gd name="T5" fmla="*/ 351 h 385"/>
                <a:gd name="T6" fmla="*/ 11 w 302"/>
                <a:gd name="T7" fmla="*/ 113 h 385"/>
                <a:gd name="T8" fmla="*/ 34 w 302"/>
                <a:gd name="T9" fmla="*/ 49 h 385"/>
                <a:gd name="T10" fmla="*/ 114 w 302"/>
                <a:gd name="T11" fmla="*/ 11 h 385"/>
                <a:gd name="T12" fmla="*/ 178 w 302"/>
                <a:gd name="T13" fmla="*/ 34 h 385"/>
                <a:gd name="T14" fmla="*/ 290 w 302"/>
                <a:gd name="T15" fmla="*/ 272 h 385"/>
                <a:gd name="T16" fmla="*/ 268 w 302"/>
                <a:gd name="T17" fmla="*/ 33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85">
                  <a:moveTo>
                    <a:pt x="268" y="336"/>
                  </a:moveTo>
                  <a:cubicBezTo>
                    <a:pt x="188" y="374"/>
                    <a:pt x="188" y="374"/>
                    <a:pt x="188" y="374"/>
                  </a:cubicBezTo>
                  <a:cubicBezTo>
                    <a:pt x="164" y="385"/>
                    <a:pt x="135" y="375"/>
                    <a:pt x="124" y="351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0" y="89"/>
                    <a:pt x="10" y="61"/>
                    <a:pt x="34" y="49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38" y="0"/>
                    <a:pt x="166" y="10"/>
                    <a:pt x="178" y="34"/>
                  </a:cubicBezTo>
                  <a:cubicBezTo>
                    <a:pt x="290" y="272"/>
                    <a:pt x="290" y="272"/>
                    <a:pt x="290" y="272"/>
                  </a:cubicBezTo>
                  <a:cubicBezTo>
                    <a:pt x="302" y="296"/>
                    <a:pt x="291" y="324"/>
                    <a:pt x="268" y="33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5" name="Freeform 549"/>
            <p:cNvSpPr/>
            <p:nvPr/>
          </p:nvSpPr>
          <p:spPr bwMode="auto">
            <a:xfrm>
              <a:off x="7283026" y="5296492"/>
              <a:ext cx="598234" cy="751303"/>
            </a:xfrm>
            <a:custGeom>
              <a:avLst/>
              <a:gdLst>
                <a:gd name="T0" fmla="*/ 160 w 160"/>
                <a:gd name="T1" fmla="*/ 159 h 200"/>
                <a:gd name="T2" fmla="*/ 75 w 160"/>
                <a:gd name="T3" fmla="*/ 200 h 200"/>
                <a:gd name="T4" fmla="*/ 3 w 160"/>
                <a:gd name="T5" fmla="*/ 49 h 200"/>
                <a:gd name="T6" fmla="*/ 10 w 160"/>
                <a:gd name="T7" fmla="*/ 32 h 200"/>
                <a:gd name="T8" fmla="*/ 72 w 160"/>
                <a:gd name="T9" fmla="*/ 3 h 200"/>
                <a:gd name="T10" fmla="*/ 89 w 160"/>
                <a:gd name="T11" fmla="*/ 9 h 200"/>
                <a:gd name="T12" fmla="*/ 160 w 160"/>
                <a:gd name="T13" fmla="*/ 15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00">
                  <a:moveTo>
                    <a:pt x="160" y="159"/>
                  </a:moveTo>
                  <a:cubicBezTo>
                    <a:pt x="75" y="200"/>
                    <a:pt x="75" y="200"/>
                    <a:pt x="75" y="200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0" y="43"/>
                    <a:pt x="3" y="35"/>
                    <a:pt x="10" y="32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8" y="0"/>
                    <a:pt x="86" y="2"/>
                    <a:pt x="89" y="9"/>
                  </a:cubicBezTo>
                  <a:lnTo>
                    <a:pt x="160" y="15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6" name="Freeform 550"/>
            <p:cNvSpPr/>
            <p:nvPr/>
          </p:nvSpPr>
          <p:spPr bwMode="auto">
            <a:xfrm>
              <a:off x="7319538" y="5443944"/>
              <a:ext cx="37916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7" name="Freeform 551"/>
            <p:cNvSpPr/>
            <p:nvPr/>
          </p:nvSpPr>
          <p:spPr bwMode="auto">
            <a:xfrm>
              <a:off x="7375710" y="5417262"/>
              <a:ext cx="37916" cy="33703"/>
            </a:xfrm>
            <a:custGeom>
              <a:avLst/>
              <a:gdLst>
                <a:gd name="T0" fmla="*/ 9 w 10"/>
                <a:gd name="T1" fmla="*/ 3 h 9"/>
                <a:gd name="T2" fmla="*/ 7 w 10"/>
                <a:gd name="T3" fmla="*/ 8 h 9"/>
                <a:gd name="T4" fmla="*/ 1 w 10"/>
                <a:gd name="T5" fmla="*/ 6 h 9"/>
                <a:gd name="T6" fmla="*/ 4 w 10"/>
                <a:gd name="T7" fmla="*/ 1 h 9"/>
                <a:gd name="T8" fmla="*/ 9 w 10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3"/>
                  </a:moveTo>
                  <a:cubicBezTo>
                    <a:pt x="10" y="5"/>
                    <a:pt x="9" y="7"/>
                    <a:pt x="7" y="8"/>
                  </a:cubicBezTo>
                  <a:cubicBezTo>
                    <a:pt x="5" y="9"/>
                    <a:pt x="3" y="9"/>
                    <a:pt x="1" y="6"/>
                  </a:cubicBezTo>
                  <a:cubicBezTo>
                    <a:pt x="0" y="4"/>
                    <a:pt x="1" y="2"/>
                    <a:pt x="4" y="1"/>
                  </a:cubicBezTo>
                  <a:cubicBezTo>
                    <a:pt x="6" y="0"/>
                    <a:pt x="8" y="0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8" name="Freeform 552"/>
            <p:cNvSpPr/>
            <p:nvPr/>
          </p:nvSpPr>
          <p:spPr bwMode="auto">
            <a:xfrm>
              <a:off x="7436095" y="5387772"/>
              <a:ext cx="37916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9" name="Freeform 553"/>
            <p:cNvSpPr/>
            <p:nvPr/>
          </p:nvSpPr>
          <p:spPr bwMode="auto">
            <a:xfrm>
              <a:off x="7496480" y="5361090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8 h 10"/>
                <a:gd name="T4" fmla="*/ 1 w 10"/>
                <a:gd name="T5" fmla="*/ 6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7"/>
                    <a:pt x="7" y="8"/>
                  </a:cubicBezTo>
                  <a:cubicBezTo>
                    <a:pt x="5" y="10"/>
                    <a:pt x="2" y="9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0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0" name="Freeform 554"/>
            <p:cNvSpPr/>
            <p:nvPr/>
          </p:nvSpPr>
          <p:spPr bwMode="auto">
            <a:xfrm>
              <a:off x="7555461" y="5330195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1" name="Freeform 555"/>
            <p:cNvSpPr/>
            <p:nvPr/>
          </p:nvSpPr>
          <p:spPr bwMode="auto">
            <a:xfrm>
              <a:off x="7346219" y="5502925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2" name="Freeform 556"/>
            <p:cNvSpPr/>
            <p:nvPr/>
          </p:nvSpPr>
          <p:spPr bwMode="auto">
            <a:xfrm>
              <a:off x="7406605" y="5473435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3" name="Freeform 557"/>
            <p:cNvSpPr/>
            <p:nvPr/>
          </p:nvSpPr>
          <p:spPr bwMode="auto">
            <a:xfrm>
              <a:off x="7465585" y="5446753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4" name="Freeform 558"/>
            <p:cNvSpPr/>
            <p:nvPr/>
          </p:nvSpPr>
          <p:spPr bwMode="auto">
            <a:xfrm>
              <a:off x="7521758" y="5417262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4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5" name="Freeform 559"/>
            <p:cNvSpPr/>
            <p:nvPr/>
          </p:nvSpPr>
          <p:spPr bwMode="auto">
            <a:xfrm>
              <a:off x="7582143" y="5390581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6" name="Freeform 560"/>
            <p:cNvSpPr/>
            <p:nvPr/>
          </p:nvSpPr>
          <p:spPr bwMode="auto">
            <a:xfrm>
              <a:off x="7375710" y="5560501"/>
              <a:ext cx="37916" cy="36512"/>
            </a:xfrm>
            <a:custGeom>
              <a:avLst/>
              <a:gdLst>
                <a:gd name="T0" fmla="*/ 9 w 10"/>
                <a:gd name="T1" fmla="*/ 4 h 10"/>
                <a:gd name="T2" fmla="*/ 6 w 10"/>
                <a:gd name="T3" fmla="*/ 9 h 10"/>
                <a:gd name="T4" fmla="*/ 1 w 10"/>
                <a:gd name="T5" fmla="*/ 7 h 10"/>
                <a:gd name="T6" fmla="*/ 3 w 10"/>
                <a:gd name="T7" fmla="*/ 2 h 10"/>
                <a:gd name="T8" fmla="*/ 9 w 10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4"/>
                  </a:moveTo>
                  <a:cubicBezTo>
                    <a:pt x="10" y="6"/>
                    <a:pt x="9" y="8"/>
                    <a:pt x="6" y="9"/>
                  </a:cubicBezTo>
                  <a:cubicBezTo>
                    <a:pt x="4" y="10"/>
                    <a:pt x="2" y="10"/>
                    <a:pt x="1" y="7"/>
                  </a:cubicBezTo>
                  <a:cubicBezTo>
                    <a:pt x="0" y="5"/>
                    <a:pt x="1" y="3"/>
                    <a:pt x="3" y="2"/>
                  </a:cubicBezTo>
                  <a:cubicBezTo>
                    <a:pt x="5" y="0"/>
                    <a:pt x="8" y="1"/>
                    <a:pt x="9" y="4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7" name="Freeform 561"/>
            <p:cNvSpPr/>
            <p:nvPr/>
          </p:nvSpPr>
          <p:spPr bwMode="auto">
            <a:xfrm>
              <a:off x="7431882" y="5533820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8" name="Freeform 562"/>
            <p:cNvSpPr/>
            <p:nvPr/>
          </p:nvSpPr>
          <p:spPr bwMode="auto">
            <a:xfrm>
              <a:off x="7492267" y="5507138"/>
              <a:ext cx="37916" cy="33703"/>
            </a:xfrm>
            <a:custGeom>
              <a:avLst/>
              <a:gdLst>
                <a:gd name="T0" fmla="*/ 9 w 10"/>
                <a:gd name="T1" fmla="*/ 3 h 9"/>
                <a:gd name="T2" fmla="*/ 7 w 10"/>
                <a:gd name="T3" fmla="*/ 8 h 9"/>
                <a:gd name="T4" fmla="*/ 1 w 10"/>
                <a:gd name="T5" fmla="*/ 6 h 9"/>
                <a:gd name="T6" fmla="*/ 3 w 10"/>
                <a:gd name="T7" fmla="*/ 1 h 9"/>
                <a:gd name="T8" fmla="*/ 9 w 10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3"/>
                  </a:moveTo>
                  <a:cubicBezTo>
                    <a:pt x="10" y="5"/>
                    <a:pt x="9" y="7"/>
                    <a:pt x="7" y="8"/>
                  </a:cubicBezTo>
                  <a:cubicBezTo>
                    <a:pt x="5" y="9"/>
                    <a:pt x="2" y="9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0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9" name="Freeform 563"/>
            <p:cNvSpPr/>
            <p:nvPr/>
          </p:nvSpPr>
          <p:spPr bwMode="auto">
            <a:xfrm>
              <a:off x="7552652" y="5477647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20" name="Freeform 564"/>
            <p:cNvSpPr/>
            <p:nvPr/>
          </p:nvSpPr>
          <p:spPr bwMode="auto">
            <a:xfrm>
              <a:off x="7611633" y="5450966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6 w 10"/>
                <a:gd name="T3" fmla="*/ 9 h 10"/>
                <a:gd name="T4" fmla="*/ 1 w 10"/>
                <a:gd name="T5" fmla="*/ 6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7"/>
                    <a:pt x="6" y="9"/>
                  </a:cubicBezTo>
                  <a:cubicBezTo>
                    <a:pt x="4" y="10"/>
                    <a:pt x="2" y="9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21" name="Freeform 565"/>
            <p:cNvSpPr/>
            <p:nvPr/>
          </p:nvSpPr>
          <p:spPr bwMode="auto">
            <a:xfrm>
              <a:off x="7402392" y="5619482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22" name="Freeform 566"/>
            <p:cNvSpPr/>
            <p:nvPr/>
          </p:nvSpPr>
          <p:spPr bwMode="auto">
            <a:xfrm>
              <a:off x="7462777" y="5594205"/>
              <a:ext cx="36512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23" name="Freeform 567"/>
            <p:cNvSpPr/>
            <p:nvPr/>
          </p:nvSpPr>
          <p:spPr bwMode="auto">
            <a:xfrm>
              <a:off x="7521758" y="5563310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6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6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7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24" name="Freeform 568"/>
            <p:cNvSpPr/>
            <p:nvPr/>
          </p:nvSpPr>
          <p:spPr bwMode="auto">
            <a:xfrm>
              <a:off x="7577930" y="5538033"/>
              <a:ext cx="37916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25" name="Freeform 569"/>
            <p:cNvSpPr/>
            <p:nvPr/>
          </p:nvSpPr>
          <p:spPr bwMode="auto">
            <a:xfrm>
              <a:off x="7638315" y="5507138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26" name="Freeform 570"/>
            <p:cNvSpPr/>
            <p:nvPr/>
          </p:nvSpPr>
          <p:spPr bwMode="auto">
            <a:xfrm>
              <a:off x="7431882" y="5679867"/>
              <a:ext cx="37916" cy="37916"/>
            </a:xfrm>
            <a:custGeom>
              <a:avLst/>
              <a:gdLst>
                <a:gd name="T0" fmla="*/ 8 w 10"/>
                <a:gd name="T1" fmla="*/ 3 h 10"/>
                <a:gd name="T2" fmla="*/ 6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8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cubicBezTo>
                    <a:pt x="10" y="5"/>
                    <a:pt x="9" y="8"/>
                    <a:pt x="6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5"/>
                    <a:pt x="0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27" name="Freeform 571"/>
            <p:cNvSpPr/>
            <p:nvPr/>
          </p:nvSpPr>
          <p:spPr bwMode="auto">
            <a:xfrm>
              <a:off x="7488054" y="5653186"/>
              <a:ext cx="37916" cy="35108"/>
            </a:xfrm>
            <a:custGeom>
              <a:avLst/>
              <a:gdLst>
                <a:gd name="T0" fmla="*/ 9 w 10"/>
                <a:gd name="T1" fmla="*/ 3 h 9"/>
                <a:gd name="T2" fmla="*/ 7 w 10"/>
                <a:gd name="T3" fmla="*/ 8 h 9"/>
                <a:gd name="T4" fmla="*/ 1 w 10"/>
                <a:gd name="T5" fmla="*/ 6 h 9"/>
                <a:gd name="T6" fmla="*/ 3 w 10"/>
                <a:gd name="T7" fmla="*/ 1 h 9"/>
                <a:gd name="T8" fmla="*/ 9 w 10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3"/>
                  </a:moveTo>
                  <a:cubicBezTo>
                    <a:pt x="10" y="5"/>
                    <a:pt x="9" y="7"/>
                    <a:pt x="7" y="8"/>
                  </a:cubicBezTo>
                  <a:cubicBezTo>
                    <a:pt x="5" y="9"/>
                    <a:pt x="2" y="9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6" y="0"/>
                    <a:pt x="8" y="0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28" name="Freeform 572"/>
            <p:cNvSpPr/>
            <p:nvPr/>
          </p:nvSpPr>
          <p:spPr bwMode="auto">
            <a:xfrm>
              <a:off x="7548439" y="5623695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29" name="Freeform 573"/>
            <p:cNvSpPr/>
            <p:nvPr/>
          </p:nvSpPr>
          <p:spPr bwMode="auto">
            <a:xfrm>
              <a:off x="7608825" y="5597013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8 h 10"/>
                <a:gd name="T4" fmla="*/ 1 w 10"/>
                <a:gd name="T5" fmla="*/ 6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7"/>
                    <a:pt x="7" y="8"/>
                  </a:cubicBezTo>
                  <a:cubicBezTo>
                    <a:pt x="4" y="10"/>
                    <a:pt x="2" y="9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30" name="Freeform 574"/>
            <p:cNvSpPr/>
            <p:nvPr/>
          </p:nvSpPr>
          <p:spPr bwMode="auto">
            <a:xfrm>
              <a:off x="7667805" y="5567523"/>
              <a:ext cx="37916" cy="37916"/>
            </a:xfrm>
            <a:custGeom>
              <a:avLst/>
              <a:gdLst>
                <a:gd name="T0" fmla="*/ 8 w 10"/>
                <a:gd name="T1" fmla="*/ 3 h 10"/>
                <a:gd name="T2" fmla="*/ 6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8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cubicBezTo>
                    <a:pt x="10" y="5"/>
                    <a:pt x="9" y="8"/>
                    <a:pt x="6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31" name="Freeform 575"/>
            <p:cNvSpPr/>
            <p:nvPr/>
          </p:nvSpPr>
          <p:spPr bwMode="auto">
            <a:xfrm>
              <a:off x="7458564" y="5740252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32" name="Freeform 576"/>
            <p:cNvSpPr/>
            <p:nvPr/>
          </p:nvSpPr>
          <p:spPr bwMode="auto">
            <a:xfrm>
              <a:off x="7518949" y="5710762"/>
              <a:ext cx="36512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33" name="Freeform 577"/>
            <p:cNvSpPr/>
            <p:nvPr/>
          </p:nvSpPr>
          <p:spPr bwMode="auto">
            <a:xfrm>
              <a:off x="7577930" y="5684080"/>
              <a:ext cx="33703" cy="37916"/>
            </a:xfrm>
            <a:custGeom>
              <a:avLst/>
              <a:gdLst>
                <a:gd name="T0" fmla="*/ 8 w 9"/>
                <a:gd name="T1" fmla="*/ 3 h 10"/>
                <a:gd name="T2" fmla="*/ 6 w 9"/>
                <a:gd name="T3" fmla="*/ 9 h 10"/>
                <a:gd name="T4" fmla="*/ 1 w 9"/>
                <a:gd name="T5" fmla="*/ 7 h 10"/>
                <a:gd name="T6" fmla="*/ 3 w 9"/>
                <a:gd name="T7" fmla="*/ 1 h 10"/>
                <a:gd name="T8" fmla="*/ 8 w 9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9" y="5"/>
                    <a:pt x="9" y="8"/>
                    <a:pt x="6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4"/>
                    <a:pt x="0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34" name="Freeform 578"/>
            <p:cNvSpPr/>
            <p:nvPr/>
          </p:nvSpPr>
          <p:spPr bwMode="auto">
            <a:xfrm>
              <a:off x="7634102" y="5653186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35" name="Freeform 579"/>
            <p:cNvSpPr/>
            <p:nvPr/>
          </p:nvSpPr>
          <p:spPr bwMode="auto">
            <a:xfrm>
              <a:off x="7694487" y="5627908"/>
              <a:ext cx="37916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36" name="Freeform 580"/>
            <p:cNvSpPr/>
            <p:nvPr/>
          </p:nvSpPr>
          <p:spPr bwMode="auto">
            <a:xfrm>
              <a:off x="7488054" y="5800638"/>
              <a:ext cx="33703" cy="33703"/>
            </a:xfrm>
            <a:custGeom>
              <a:avLst/>
              <a:gdLst>
                <a:gd name="T0" fmla="*/ 8 w 9"/>
                <a:gd name="T1" fmla="*/ 3 h 9"/>
                <a:gd name="T2" fmla="*/ 6 w 9"/>
                <a:gd name="T3" fmla="*/ 8 h 9"/>
                <a:gd name="T4" fmla="*/ 1 w 9"/>
                <a:gd name="T5" fmla="*/ 6 h 9"/>
                <a:gd name="T6" fmla="*/ 3 w 9"/>
                <a:gd name="T7" fmla="*/ 1 h 9"/>
                <a:gd name="T8" fmla="*/ 8 w 9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8" y="3"/>
                  </a:moveTo>
                  <a:cubicBezTo>
                    <a:pt x="9" y="5"/>
                    <a:pt x="9" y="7"/>
                    <a:pt x="6" y="8"/>
                  </a:cubicBezTo>
                  <a:cubicBezTo>
                    <a:pt x="4" y="9"/>
                    <a:pt x="2" y="9"/>
                    <a:pt x="1" y="6"/>
                  </a:cubicBezTo>
                  <a:cubicBezTo>
                    <a:pt x="0" y="4"/>
                    <a:pt x="0" y="2"/>
                    <a:pt x="3" y="1"/>
                  </a:cubicBezTo>
                  <a:cubicBezTo>
                    <a:pt x="5" y="0"/>
                    <a:pt x="7" y="0"/>
                    <a:pt x="8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37" name="Freeform 581"/>
            <p:cNvSpPr/>
            <p:nvPr/>
          </p:nvSpPr>
          <p:spPr bwMode="auto">
            <a:xfrm>
              <a:off x="7544227" y="5769743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38" name="Freeform 582"/>
            <p:cNvSpPr/>
            <p:nvPr/>
          </p:nvSpPr>
          <p:spPr bwMode="auto">
            <a:xfrm>
              <a:off x="7604612" y="5744465"/>
              <a:ext cx="37916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8 h 10"/>
                <a:gd name="T4" fmla="*/ 1 w 10"/>
                <a:gd name="T5" fmla="*/ 6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7"/>
                    <a:pt x="7" y="8"/>
                  </a:cubicBezTo>
                  <a:cubicBezTo>
                    <a:pt x="5" y="10"/>
                    <a:pt x="2" y="9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0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39" name="Freeform 583"/>
            <p:cNvSpPr/>
            <p:nvPr/>
          </p:nvSpPr>
          <p:spPr bwMode="auto">
            <a:xfrm>
              <a:off x="7664997" y="5713571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40" name="Freeform 584"/>
            <p:cNvSpPr/>
            <p:nvPr/>
          </p:nvSpPr>
          <p:spPr bwMode="auto">
            <a:xfrm>
              <a:off x="7723978" y="5688293"/>
              <a:ext cx="33703" cy="36512"/>
            </a:xfrm>
            <a:custGeom>
              <a:avLst/>
              <a:gdLst>
                <a:gd name="T0" fmla="*/ 8 w 9"/>
                <a:gd name="T1" fmla="*/ 3 h 10"/>
                <a:gd name="T2" fmla="*/ 6 w 9"/>
                <a:gd name="T3" fmla="*/ 9 h 10"/>
                <a:gd name="T4" fmla="*/ 1 w 9"/>
                <a:gd name="T5" fmla="*/ 6 h 10"/>
                <a:gd name="T6" fmla="*/ 3 w 9"/>
                <a:gd name="T7" fmla="*/ 1 h 10"/>
                <a:gd name="T8" fmla="*/ 8 w 9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9" y="5"/>
                    <a:pt x="9" y="8"/>
                    <a:pt x="6" y="9"/>
                  </a:cubicBezTo>
                  <a:cubicBezTo>
                    <a:pt x="4" y="10"/>
                    <a:pt x="2" y="9"/>
                    <a:pt x="1" y="6"/>
                  </a:cubicBezTo>
                  <a:cubicBezTo>
                    <a:pt x="0" y="4"/>
                    <a:pt x="0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41" name="Freeform 585"/>
            <p:cNvSpPr/>
            <p:nvPr/>
          </p:nvSpPr>
          <p:spPr bwMode="auto">
            <a:xfrm>
              <a:off x="7514736" y="5856810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42" name="Freeform 586"/>
            <p:cNvSpPr/>
            <p:nvPr/>
          </p:nvSpPr>
          <p:spPr bwMode="auto">
            <a:xfrm>
              <a:off x="7575121" y="5830128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43" name="Freeform 587"/>
            <p:cNvSpPr/>
            <p:nvPr/>
          </p:nvSpPr>
          <p:spPr bwMode="auto">
            <a:xfrm>
              <a:off x="7631293" y="5800638"/>
              <a:ext cx="36512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2 w 10"/>
                <a:gd name="T5" fmla="*/ 7 h 10"/>
                <a:gd name="T6" fmla="*/ 4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10" y="8"/>
                    <a:pt x="7" y="9"/>
                  </a:cubicBezTo>
                  <a:cubicBezTo>
                    <a:pt x="5" y="10"/>
                    <a:pt x="3" y="9"/>
                    <a:pt x="2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44" name="Freeform 588"/>
            <p:cNvSpPr/>
            <p:nvPr/>
          </p:nvSpPr>
          <p:spPr bwMode="auto">
            <a:xfrm>
              <a:off x="7690274" y="5773956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45" name="Freeform 589"/>
            <p:cNvSpPr/>
            <p:nvPr/>
          </p:nvSpPr>
          <p:spPr bwMode="auto">
            <a:xfrm>
              <a:off x="7750659" y="5744465"/>
              <a:ext cx="37916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46" name="Freeform 590"/>
            <p:cNvSpPr/>
            <p:nvPr/>
          </p:nvSpPr>
          <p:spPr bwMode="auto">
            <a:xfrm>
              <a:off x="7541418" y="5917195"/>
              <a:ext cx="36512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4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3" y="9"/>
                    <a:pt x="1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47" name="Freeform 591"/>
            <p:cNvSpPr/>
            <p:nvPr/>
          </p:nvSpPr>
          <p:spPr bwMode="auto">
            <a:xfrm>
              <a:off x="7600399" y="5890513"/>
              <a:ext cx="37916" cy="33703"/>
            </a:xfrm>
            <a:custGeom>
              <a:avLst/>
              <a:gdLst>
                <a:gd name="T0" fmla="*/ 9 w 10"/>
                <a:gd name="T1" fmla="*/ 3 h 9"/>
                <a:gd name="T2" fmla="*/ 7 w 10"/>
                <a:gd name="T3" fmla="*/ 8 h 9"/>
                <a:gd name="T4" fmla="*/ 1 w 10"/>
                <a:gd name="T5" fmla="*/ 6 h 9"/>
                <a:gd name="T6" fmla="*/ 3 w 10"/>
                <a:gd name="T7" fmla="*/ 1 h 9"/>
                <a:gd name="T8" fmla="*/ 9 w 10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3"/>
                  </a:moveTo>
                  <a:cubicBezTo>
                    <a:pt x="10" y="5"/>
                    <a:pt x="9" y="7"/>
                    <a:pt x="7" y="8"/>
                  </a:cubicBezTo>
                  <a:cubicBezTo>
                    <a:pt x="5" y="9"/>
                    <a:pt x="2" y="9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0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48" name="Freeform 592"/>
            <p:cNvSpPr/>
            <p:nvPr/>
          </p:nvSpPr>
          <p:spPr bwMode="auto">
            <a:xfrm>
              <a:off x="7660784" y="5861023"/>
              <a:ext cx="37916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49" name="Freeform 593"/>
            <p:cNvSpPr/>
            <p:nvPr/>
          </p:nvSpPr>
          <p:spPr bwMode="auto">
            <a:xfrm>
              <a:off x="7721169" y="5834341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6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7"/>
                    <a:pt x="7" y="9"/>
                  </a:cubicBezTo>
                  <a:cubicBezTo>
                    <a:pt x="4" y="10"/>
                    <a:pt x="2" y="9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50" name="Freeform 594"/>
            <p:cNvSpPr/>
            <p:nvPr/>
          </p:nvSpPr>
          <p:spPr bwMode="auto">
            <a:xfrm>
              <a:off x="7777341" y="5803446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2 w 10"/>
                <a:gd name="T5" fmla="*/ 7 h 10"/>
                <a:gd name="T6" fmla="*/ 4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3" y="9"/>
                    <a:pt x="2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51" name="Freeform 595"/>
            <p:cNvSpPr/>
            <p:nvPr/>
          </p:nvSpPr>
          <p:spPr bwMode="auto">
            <a:xfrm>
              <a:off x="7570908" y="5976176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52" name="Freeform 596"/>
            <p:cNvSpPr/>
            <p:nvPr/>
          </p:nvSpPr>
          <p:spPr bwMode="auto">
            <a:xfrm>
              <a:off x="7631293" y="5946685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53" name="Freeform 597"/>
            <p:cNvSpPr/>
            <p:nvPr/>
          </p:nvSpPr>
          <p:spPr bwMode="auto">
            <a:xfrm>
              <a:off x="7687466" y="5920003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4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3" y="9"/>
                    <a:pt x="1" y="7"/>
                  </a:cubicBezTo>
                  <a:cubicBezTo>
                    <a:pt x="0" y="4"/>
                    <a:pt x="1" y="2"/>
                    <a:pt x="4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54" name="Freeform 598"/>
            <p:cNvSpPr/>
            <p:nvPr/>
          </p:nvSpPr>
          <p:spPr bwMode="auto">
            <a:xfrm>
              <a:off x="7746446" y="5890513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55" name="Freeform 599"/>
            <p:cNvSpPr/>
            <p:nvPr/>
          </p:nvSpPr>
          <p:spPr bwMode="auto">
            <a:xfrm>
              <a:off x="7806832" y="5863831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56" name="Freeform 600"/>
            <p:cNvSpPr/>
            <p:nvPr/>
          </p:nvSpPr>
          <p:spPr bwMode="auto">
            <a:xfrm>
              <a:off x="7047102" y="4730557"/>
              <a:ext cx="377758" cy="424100"/>
            </a:xfrm>
            <a:custGeom>
              <a:avLst/>
              <a:gdLst>
                <a:gd name="T0" fmla="*/ 92 w 101"/>
                <a:gd name="T1" fmla="*/ 90 h 113"/>
                <a:gd name="T2" fmla="*/ 50 w 101"/>
                <a:gd name="T3" fmla="*/ 110 h 113"/>
                <a:gd name="T4" fmla="*/ 34 w 101"/>
                <a:gd name="T5" fmla="*/ 104 h 113"/>
                <a:gd name="T6" fmla="*/ 3 w 101"/>
                <a:gd name="T7" fmla="*/ 39 h 113"/>
                <a:gd name="T8" fmla="*/ 9 w 101"/>
                <a:gd name="T9" fmla="*/ 23 h 113"/>
                <a:gd name="T10" fmla="*/ 51 w 101"/>
                <a:gd name="T11" fmla="*/ 3 h 113"/>
                <a:gd name="T12" fmla="*/ 67 w 101"/>
                <a:gd name="T13" fmla="*/ 9 h 113"/>
                <a:gd name="T14" fmla="*/ 98 w 101"/>
                <a:gd name="T15" fmla="*/ 74 h 113"/>
                <a:gd name="T16" fmla="*/ 92 w 101"/>
                <a:gd name="T17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113">
                  <a:moveTo>
                    <a:pt x="92" y="90"/>
                  </a:moveTo>
                  <a:cubicBezTo>
                    <a:pt x="50" y="110"/>
                    <a:pt x="50" y="110"/>
                    <a:pt x="50" y="110"/>
                  </a:cubicBezTo>
                  <a:cubicBezTo>
                    <a:pt x="44" y="113"/>
                    <a:pt x="37" y="111"/>
                    <a:pt x="34" y="104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0" y="33"/>
                    <a:pt x="3" y="26"/>
                    <a:pt x="9" y="2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7" y="0"/>
                    <a:pt x="64" y="3"/>
                    <a:pt x="67" y="9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1" y="80"/>
                    <a:pt x="98" y="87"/>
                    <a:pt x="92" y="9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57" name="Freeform 601"/>
            <p:cNvSpPr/>
            <p:nvPr/>
          </p:nvSpPr>
          <p:spPr bwMode="auto">
            <a:xfrm>
              <a:off x="7083614" y="4767069"/>
              <a:ext cx="303330" cy="349672"/>
            </a:xfrm>
            <a:custGeom>
              <a:avLst/>
              <a:gdLst>
                <a:gd name="T0" fmla="*/ 37 w 81"/>
                <a:gd name="T1" fmla="*/ 92 h 93"/>
                <a:gd name="T2" fmla="*/ 32 w 81"/>
                <a:gd name="T3" fmla="*/ 91 h 93"/>
                <a:gd name="T4" fmla="*/ 1 w 81"/>
                <a:gd name="T5" fmla="*/ 26 h 93"/>
                <a:gd name="T6" fmla="*/ 3 w 81"/>
                <a:gd name="T7" fmla="*/ 21 h 93"/>
                <a:gd name="T8" fmla="*/ 45 w 81"/>
                <a:gd name="T9" fmla="*/ 1 h 93"/>
                <a:gd name="T10" fmla="*/ 49 w 81"/>
                <a:gd name="T11" fmla="*/ 3 h 93"/>
                <a:gd name="T12" fmla="*/ 80 w 81"/>
                <a:gd name="T13" fmla="*/ 68 h 93"/>
                <a:gd name="T14" fmla="*/ 79 w 81"/>
                <a:gd name="T15" fmla="*/ 73 h 93"/>
                <a:gd name="T16" fmla="*/ 37 w 81"/>
                <a:gd name="T17" fmla="*/ 9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93">
                  <a:moveTo>
                    <a:pt x="37" y="92"/>
                  </a:moveTo>
                  <a:cubicBezTo>
                    <a:pt x="35" y="93"/>
                    <a:pt x="33" y="92"/>
                    <a:pt x="32" y="91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4"/>
                    <a:pt x="1" y="22"/>
                    <a:pt x="3" y="2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9" y="1"/>
                    <a:pt x="49" y="3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70"/>
                    <a:pt x="80" y="72"/>
                    <a:pt x="79" y="73"/>
                  </a:cubicBezTo>
                  <a:lnTo>
                    <a:pt x="37" y="92"/>
                  </a:lnTo>
                  <a:close/>
                </a:path>
              </a:pathLst>
            </a:custGeom>
            <a:solidFill>
              <a:srgbClr val="3E4D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58" name="Freeform 602"/>
            <p:cNvSpPr/>
            <p:nvPr/>
          </p:nvSpPr>
          <p:spPr bwMode="auto">
            <a:xfrm>
              <a:off x="7492267" y="4730557"/>
              <a:ext cx="195198" cy="303330"/>
            </a:xfrm>
            <a:custGeom>
              <a:avLst/>
              <a:gdLst>
                <a:gd name="T0" fmla="*/ 139 w 139"/>
                <a:gd name="T1" fmla="*/ 195 h 216"/>
                <a:gd name="T2" fmla="*/ 93 w 139"/>
                <a:gd name="T3" fmla="*/ 216 h 216"/>
                <a:gd name="T4" fmla="*/ 0 w 139"/>
                <a:gd name="T5" fmla="*/ 21 h 216"/>
                <a:gd name="T6" fmla="*/ 45 w 139"/>
                <a:gd name="T7" fmla="*/ 0 h 216"/>
                <a:gd name="T8" fmla="*/ 139 w 139"/>
                <a:gd name="T9" fmla="*/ 19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216">
                  <a:moveTo>
                    <a:pt x="139" y="195"/>
                  </a:moveTo>
                  <a:lnTo>
                    <a:pt x="93" y="216"/>
                  </a:lnTo>
                  <a:lnTo>
                    <a:pt x="0" y="21"/>
                  </a:lnTo>
                  <a:lnTo>
                    <a:pt x="45" y="0"/>
                  </a:lnTo>
                  <a:lnTo>
                    <a:pt x="139" y="19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59" name="Freeform 603"/>
            <p:cNvSpPr/>
            <p:nvPr/>
          </p:nvSpPr>
          <p:spPr bwMode="auto">
            <a:xfrm>
              <a:off x="7544227" y="4744600"/>
              <a:ext cx="64598" cy="105323"/>
            </a:xfrm>
            <a:custGeom>
              <a:avLst/>
              <a:gdLst>
                <a:gd name="T0" fmla="*/ 46 w 46"/>
                <a:gd name="T1" fmla="*/ 70 h 75"/>
                <a:gd name="T2" fmla="*/ 32 w 46"/>
                <a:gd name="T3" fmla="*/ 75 h 75"/>
                <a:gd name="T4" fmla="*/ 0 w 46"/>
                <a:gd name="T5" fmla="*/ 6 h 75"/>
                <a:gd name="T6" fmla="*/ 14 w 46"/>
                <a:gd name="T7" fmla="*/ 0 h 75"/>
                <a:gd name="T8" fmla="*/ 46 w 46"/>
                <a:gd name="T9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5">
                  <a:moveTo>
                    <a:pt x="46" y="70"/>
                  </a:moveTo>
                  <a:lnTo>
                    <a:pt x="32" y="75"/>
                  </a:lnTo>
                  <a:lnTo>
                    <a:pt x="0" y="6"/>
                  </a:lnTo>
                  <a:lnTo>
                    <a:pt x="14" y="0"/>
                  </a:lnTo>
                  <a:lnTo>
                    <a:pt x="46" y="70"/>
                  </a:lnTo>
                  <a:close/>
                </a:path>
              </a:pathLst>
            </a:custGeom>
            <a:solidFill>
              <a:srgbClr val="69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60" name="Freeform 604"/>
            <p:cNvSpPr/>
            <p:nvPr/>
          </p:nvSpPr>
          <p:spPr bwMode="auto">
            <a:xfrm>
              <a:off x="7207193" y="5210829"/>
              <a:ext cx="116557" cy="116557"/>
            </a:xfrm>
            <a:custGeom>
              <a:avLst/>
              <a:gdLst>
                <a:gd name="T0" fmla="*/ 28 w 31"/>
                <a:gd name="T1" fmla="*/ 10 h 31"/>
                <a:gd name="T2" fmla="*/ 21 w 31"/>
                <a:gd name="T3" fmla="*/ 28 h 31"/>
                <a:gd name="T4" fmla="*/ 3 w 31"/>
                <a:gd name="T5" fmla="*/ 22 h 31"/>
                <a:gd name="T6" fmla="*/ 10 w 31"/>
                <a:gd name="T7" fmla="*/ 4 h 31"/>
                <a:gd name="T8" fmla="*/ 28 w 31"/>
                <a:gd name="T9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28" y="10"/>
                  </a:moveTo>
                  <a:cubicBezTo>
                    <a:pt x="31" y="17"/>
                    <a:pt x="28" y="25"/>
                    <a:pt x="21" y="28"/>
                  </a:cubicBezTo>
                  <a:cubicBezTo>
                    <a:pt x="15" y="31"/>
                    <a:pt x="6" y="29"/>
                    <a:pt x="3" y="22"/>
                  </a:cubicBezTo>
                  <a:cubicBezTo>
                    <a:pt x="0" y="15"/>
                    <a:pt x="3" y="7"/>
                    <a:pt x="10" y="4"/>
                  </a:cubicBezTo>
                  <a:cubicBezTo>
                    <a:pt x="17" y="0"/>
                    <a:pt x="25" y="3"/>
                    <a:pt x="28" y="1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61" name="Freeform 605"/>
            <p:cNvSpPr/>
            <p:nvPr/>
          </p:nvSpPr>
          <p:spPr bwMode="auto">
            <a:xfrm>
              <a:off x="7218428" y="5222064"/>
              <a:ext cx="94088" cy="96897"/>
            </a:xfrm>
            <a:custGeom>
              <a:avLst/>
              <a:gdLst>
                <a:gd name="T0" fmla="*/ 23 w 25"/>
                <a:gd name="T1" fmla="*/ 8 h 26"/>
                <a:gd name="T2" fmla="*/ 17 w 25"/>
                <a:gd name="T3" fmla="*/ 23 h 26"/>
                <a:gd name="T4" fmla="*/ 3 w 25"/>
                <a:gd name="T5" fmla="*/ 18 h 26"/>
                <a:gd name="T6" fmla="*/ 8 w 25"/>
                <a:gd name="T7" fmla="*/ 3 h 26"/>
                <a:gd name="T8" fmla="*/ 23 w 25"/>
                <a:gd name="T9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6">
                  <a:moveTo>
                    <a:pt x="23" y="8"/>
                  </a:moveTo>
                  <a:cubicBezTo>
                    <a:pt x="25" y="14"/>
                    <a:pt x="23" y="20"/>
                    <a:pt x="17" y="23"/>
                  </a:cubicBezTo>
                  <a:cubicBezTo>
                    <a:pt x="12" y="26"/>
                    <a:pt x="5" y="23"/>
                    <a:pt x="3" y="18"/>
                  </a:cubicBezTo>
                  <a:cubicBezTo>
                    <a:pt x="0" y="12"/>
                    <a:pt x="2" y="6"/>
                    <a:pt x="8" y="3"/>
                  </a:cubicBezTo>
                  <a:cubicBezTo>
                    <a:pt x="13" y="0"/>
                    <a:pt x="20" y="3"/>
                    <a:pt x="23" y="8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62" name="Freeform 606"/>
            <p:cNvSpPr/>
            <p:nvPr/>
          </p:nvSpPr>
          <p:spPr bwMode="auto">
            <a:xfrm>
              <a:off x="7222641" y="5229085"/>
              <a:ext cx="85663" cy="82854"/>
            </a:xfrm>
            <a:custGeom>
              <a:avLst/>
              <a:gdLst>
                <a:gd name="T0" fmla="*/ 21 w 23"/>
                <a:gd name="T1" fmla="*/ 7 h 22"/>
                <a:gd name="T2" fmla="*/ 16 w 23"/>
                <a:gd name="T3" fmla="*/ 20 h 22"/>
                <a:gd name="T4" fmla="*/ 3 w 23"/>
                <a:gd name="T5" fmla="*/ 15 h 22"/>
                <a:gd name="T6" fmla="*/ 7 w 23"/>
                <a:gd name="T7" fmla="*/ 2 h 22"/>
                <a:gd name="T8" fmla="*/ 21 w 23"/>
                <a:gd name="T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21" y="7"/>
                  </a:moveTo>
                  <a:cubicBezTo>
                    <a:pt x="23" y="12"/>
                    <a:pt x="21" y="18"/>
                    <a:pt x="16" y="20"/>
                  </a:cubicBezTo>
                  <a:cubicBezTo>
                    <a:pt x="11" y="22"/>
                    <a:pt x="5" y="20"/>
                    <a:pt x="3" y="15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8" y="2"/>
                    <a:pt x="21" y="7"/>
                  </a:cubicBezTo>
                  <a:close/>
                </a:path>
              </a:pathLst>
            </a:custGeom>
            <a:solidFill>
              <a:srgbClr val="3E4D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10" name="Group 808"/>
            <p:cNvGrpSpPr/>
            <p:nvPr/>
          </p:nvGrpSpPr>
          <p:grpSpPr bwMode="auto">
            <a:xfrm>
              <a:off x="6851904" y="4831667"/>
              <a:ext cx="678280" cy="453591"/>
              <a:chOff x="4763" y="2683"/>
              <a:chExt cx="483" cy="323"/>
            </a:xfrm>
          </p:grpSpPr>
          <p:sp>
            <p:nvSpPr>
              <p:cNvPr id="363" name="Freeform 608"/>
              <p:cNvSpPr/>
              <p:nvPr/>
            </p:nvSpPr>
            <p:spPr bwMode="auto">
              <a:xfrm>
                <a:off x="5046" y="2985"/>
                <a:ext cx="24" cy="21"/>
              </a:xfrm>
              <a:custGeom>
                <a:avLst/>
                <a:gdLst>
                  <a:gd name="T0" fmla="*/ 8 w 9"/>
                  <a:gd name="T1" fmla="*/ 2 h 8"/>
                  <a:gd name="T2" fmla="*/ 6 w 9"/>
                  <a:gd name="T3" fmla="*/ 7 h 8"/>
                  <a:gd name="T4" fmla="*/ 1 w 9"/>
                  <a:gd name="T5" fmla="*/ 5 h 8"/>
                  <a:gd name="T6" fmla="*/ 3 w 9"/>
                  <a:gd name="T7" fmla="*/ 1 h 8"/>
                  <a:gd name="T8" fmla="*/ 8 w 9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8" y="2"/>
                    </a:moveTo>
                    <a:cubicBezTo>
                      <a:pt x="9" y="4"/>
                      <a:pt x="8" y="6"/>
                      <a:pt x="6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1"/>
                      <a:pt x="3" y="1"/>
                    </a:cubicBezTo>
                    <a:cubicBezTo>
                      <a:pt x="5" y="0"/>
                      <a:pt x="7" y="0"/>
                      <a:pt x="8" y="2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4" name="Freeform 609"/>
              <p:cNvSpPr/>
              <p:nvPr/>
            </p:nvSpPr>
            <p:spPr bwMode="auto">
              <a:xfrm>
                <a:off x="5088" y="2918"/>
                <a:ext cx="83" cy="83"/>
              </a:xfrm>
              <a:custGeom>
                <a:avLst/>
                <a:gdLst>
                  <a:gd name="T0" fmla="*/ 28 w 31"/>
                  <a:gd name="T1" fmla="*/ 10 h 31"/>
                  <a:gd name="T2" fmla="*/ 22 w 31"/>
                  <a:gd name="T3" fmla="*/ 28 h 31"/>
                  <a:gd name="T4" fmla="*/ 4 w 31"/>
                  <a:gd name="T5" fmla="*/ 22 h 31"/>
                  <a:gd name="T6" fmla="*/ 10 w 31"/>
                  <a:gd name="T7" fmla="*/ 4 h 31"/>
                  <a:gd name="T8" fmla="*/ 28 w 31"/>
                  <a:gd name="T9" fmla="*/ 1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28" y="10"/>
                    </a:moveTo>
                    <a:cubicBezTo>
                      <a:pt x="31" y="17"/>
                      <a:pt x="29" y="25"/>
                      <a:pt x="22" y="28"/>
                    </a:cubicBezTo>
                    <a:cubicBezTo>
                      <a:pt x="15" y="31"/>
                      <a:pt x="7" y="29"/>
                      <a:pt x="4" y="22"/>
                    </a:cubicBezTo>
                    <a:cubicBezTo>
                      <a:pt x="0" y="15"/>
                      <a:pt x="3" y="7"/>
                      <a:pt x="10" y="4"/>
                    </a:cubicBezTo>
                    <a:cubicBezTo>
                      <a:pt x="17" y="0"/>
                      <a:pt x="25" y="3"/>
                      <a:pt x="28" y="1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5" name="Freeform 610"/>
              <p:cNvSpPr/>
              <p:nvPr/>
            </p:nvSpPr>
            <p:spPr bwMode="auto">
              <a:xfrm>
                <a:off x="5096" y="2926"/>
                <a:ext cx="70" cy="70"/>
              </a:xfrm>
              <a:custGeom>
                <a:avLst/>
                <a:gdLst>
                  <a:gd name="T0" fmla="*/ 23 w 26"/>
                  <a:gd name="T1" fmla="*/ 8 h 26"/>
                  <a:gd name="T2" fmla="*/ 18 w 26"/>
                  <a:gd name="T3" fmla="*/ 23 h 26"/>
                  <a:gd name="T4" fmla="*/ 3 w 26"/>
                  <a:gd name="T5" fmla="*/ 18 h 26"/>
                  <a:gd name="T6" fmla="*/ 8 w 26"/>
                  <a:gd name="T7" fmla="*/ 3 h 26"/>
                  <a:gd name="T8" fmla="*/ 23 w 26"/>
                  <a:gd name="T9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23" y="8"/>
                    </a:moveTo>
                    <a:cubicBezTo>
                      <a:pt x="26" y="14"/>
                      <a:pt x="23" y="20"/>
                      <a:pt x="18" y="23"/>
                    </a:cubicBezTo>
                    <a:cubicBezTo>
                      <a:pt x="12" y="26"/>
                      <a:pt x="6" y="23"/>
                      <a:pt x="3" y="18"/>
                    </a:cubicBezTo>
                    <a:cubicBezTo>
                      <a:pt x="0" y="12"/>
                      <a:pt x="3" y="6"/>
                      <a:pt x="8" y="3"/>
                    </a:cubicBezTo>
                    <a:cubicBezTo>
                      <a:pt x="14" y="0"/>
                      <a:pt x="20" y="3"/>
                      <a:pt x="23" y="8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6" name="Freeform 611"/>
              <p:cNvSpPr/>
              <p:nvPr/>
            </p:nvSpPr>
            <p:spPr bwMode="auto">
              <a:xfrm>
                <a:off x="5102" y="2932"/>
                <a:ext cx="58" cy="58"/>
              </a:xfrm>
              <a:custGeom>
                <a:avLst/>
                <a:gdLst>
                  <a:gd name="T0" fmla="*/ 20 w 22"/>
                  <a:gd name="T1" fmla="*/ 7 h 22"/>
                  <a:gd name="T2" fmla="*/ 15 w 22"/>
                  <a:gd name="T3" fmla="*/ 20 h 22"/>
                  <a:gd name="T4" fmla="*/ 2 w 22"/>
                  <a:gd name="T5" fmla="*/ 15 h 22"/>
                  <a:gd name="T6" fmla="*/ 7 w 22"/>
                  <a:gd name="T7" fmla="*/ 2 h 22"/>
                  <a:gd name="T8" fmla="*/ 20 w 22"/>
                  <a:gd name="T9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20" y="7"/>
                    </a:moveTo>
                    <a:cubicBezTo>
                      <a:pt x="22" y="12"/>
                      <a:pt x="20" y="18"/>
                      <a:pt x="15" y="20"/>
                    </a:cubicBezTo>
                    <a:cubicBezTo>
                      <a:pt x="10" y="22"/>
                      <a:pt x="4" y="20"/>
                      <a:pt x="2" y="15"/>
                    </a:cubicBezTo>
                    <a:cubicBezTo>
                      <a:pt x="0" y="10"/>
                      <a:pt x="2" y="4"/>
                      <a:pt x="7" y="2"/>
                    </a:cubicBezTo>
                    <a:cubicBezTo>
                      <a:pt x="12" y="0"/>
                      <a:pt x="18" y="2"/>
                      <a:pt x="20" y="7"/>
                    </a:cubicBezTo>
                    <a:close/>
                  </a:path>
                </a:pathLst>
              </a:custGeom>
              <a:solidFill>
                <a:srgbClr val="3E4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7" name="Freeform 612"/>
              <p:cNvSpPr/>
              <p:nvPr/>
            </p:nvSpPr>
            <p:spPr bwMode="auto">
              <a:xfrm>
                <a:off x="5118" y="2948"/>
                <a:ext cx="24" cy="21"/>
              </a:xfrm>
              <a:custGeom>
                <a:avLst/>
                <a:gdLst>
                  <a:gd name="T0" fmla="*/ 24 w 24"/>
                  <a:gd name="T1" fmla="*/ 21 h 21"/>
                  <a:gd name="T2" fmla="*/ 0 w 24"/>
                  <a:gd name="T3" fmla="*/ 18 h 21"/>
                  <a:gd name="T4" fmla="*/ 13 w 24"/>
                  <a:gd name="T5" fmla="*/ 0 h 21"/>
                  <a:gd name="T6" fmla="*/ 24 w 24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1">
                    <a:moveTo>
                      <a:pt x="24" y="21"/>
                    </a:moveTo>
                    <a:lnTo>
                      <a:pt x="0" y="18"/>
                    </a:lnTo>
                    <a:lnTo>
                      <a:pt x="13" y="0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8" name="Freeform 613"/>
              <p:cNvSpPr/>
              <p:nvPr/>
            </p:nvSpPr>
            <p:spPr bwMode="auto">
              <a:xfrm>
                <a:off x="5163" y="2883"/>
                <a:ext cx="83" cy="86"/>
              </a:xfrm>
              <a:custGeom>
                <a:avLst/>
                <a:gdLst>
                  <a:gd name="T0" fmla="*/ 28 w 31"/>
                  <a:gd name="T1" fmla="*/ 10 h 32"/>
                  <a:gd name="T2" fmla="*/ 21 w 31"/>
                  <a:gd name="T3" fmla="*/ 28 h 32"/>
                  <a:gd name="T4" fmla="*/ 3 w 31"/>
                  <a:gd name="T5" fmla="*/ 22 h 32"/>
                  <a:gd name="T6" fmla="*/ 9 w 31"/>
                  <a:gd name="T7" fmla="*/ 4 h 32"/>
                  <a:gd name="T8" fmla="*/ 28 w 31"/>
                  <a:gd name="T9" fmla="*/ 1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8" y="10"/>
                    </a:moveTo>
                    <a:cubicBezTo>
                      <a:pt x="31" y="17"/>
                      <a:pt x="28" y="25"/>
                      <a:pt x="21" y="28"/>
                    </a:cubicBezTo>
                    <a:cubicBezTo>
                      <a:pt x="14" y="32"/>
                      <a:pt x="6" y="29"/>
                      <a:pt x="3" y="22"/>
                    </a:cubicBezTo>
                    <a:cubicBezTo>
                      <a:pt x="0" y="15"/>
                      <a:pt x="3" y="7"/>
                      <a:pt x="9" y="4"/>
                    </a:cubicBezTo>
                    <a:cubicBezTo>
                      <a:pt x="16" y="0"/>
                      <a:pt x="24" y="3"/>
                      <a:pt x="28" y="1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9" name="Freeform 614"/>
              <p:cNvSpPr/>
              <p:nvPr/>
            </p:nvSpPr>
            <p:spPr bwMode="auto">
              <a:xfrm>
                <a:off x="5171" y="2891"/>
                <a:ext cx="67" cy="70"/>
              </a:xfrm>
              <a:custGeom>
                <a:avLst/>
                <a:gdLst>
                  <a:gd name="T0" fmla="*/ 22 w 25"/>
                  <a:gd name="T1" fmla="*/ 8 h 26"/>
                  <a:gd name="T2" fmla="*/ 17 w 25"/>
                  <a:gd name="T3" fmla="*/ 23 h 26"/>
                  <a:gd name="T4" fmla="*/ 2 w 25"/>
                  <a:gd name="T5" fmla="*/ 18 h 26"/>
                  <a:gd name="T6" fmla="*/ 7 w 25"/>
                  <a:gd name="T7" fmla="*/ 3 h 26"/>
                  <a:gd name="T8" fmla="*/ 22 w 25"/>
                  <a:gd name="T9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6">
                    <a:moveTo>
                      <a:pt x="22" y="8"/>
                    </a:moveTo>
                    <a:cubicBezTo>
                      <a:pt x="25" y="14"/>
                      <a:pt x="22" y="20"/>
                      <a:pt x="17" y="23"/>
                    </a:cubicBezTo>
                    <a:cubicBezTo>
                      <a:pt x="11" y="26"/>
                      <a:pt x="5" y="23"/>
                      <a:pt x="2" y="18"/>
                    </a:cubicBezTo>
                    <a:cubicBezTo>
                      <a:pt x="0" y="12"/>
                      <a:pt x="2" y="6"/>
                      <a:pt x="7" y="3"/>
                    </a:cubicBezTo>
                    <a:cubicBezTo>
                      <a:pt x="13" y="0"/>
                      <a:pt x="20" y="3"/>
                      <a:pt x="22" y="8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0" name="Freeform 615"/>
              <p:cNvSpPr/>
              <p:nvPr/>
            </p:nvSpPr>
            <p:spPr bwMode="auto">
              <a:xfrm>
                <a:off x="5174" y="2897"/>
                <a:ext cx="61" cy="59"/>
              </a:xfrm>
              <a:custGeom>
                <a:avLst/>
                <a:gdLst>
                  <a:gd name="T0" fmla="*/ 20 w 23"/>
                  <a:gd name="T1" fmla="*/ 7 h 22"/>
                  <a:gd name="T2" fmla="*/ 15 w 23"/>
                  <a:gd name="T3" fmla="*/ 20 h 22"/>
                  <a:gd name="T4" fmla="*/ 2 w 23"/>
                  <a:gd name="T5" fmla="*/ 15 h 22"/>
                  <a:gd name="T6" fmla="*/ 7 w 23"/>
                  <a:gd name="T7" fmla="*/ 2 h 22"/>
                  <a:gd name="T8" fmla="*/ 20 w 23"/>
                  <a:gd name="T9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2">
                    <a:moveTo>
                      <a:pt x="20" y="7"/>
                    </a:moveTo>
                    <a:cubicBezTo>
                      <a:pt x="23" y="12"/>
                      <a:pt x="20" y="18"/>
                      <a:pt x="15" y="20"/>
                    </a:cubicBezTo>
                    <a:cubicBezTo>
                      <a:pt x="11" y="22"/>
                      <a:pt x="5" y="20"/>
                      <a:pt x="2" y="15"/>
                    </a:cubicBezTo>
                    <a:cubicBezTo>
                      <a:pt x="0" y="10"/>
                      <a:pt x="2" y="4"/>
                      <a:pt x="7" y="2"/>
                    </a:cubicBezTo>
                    <a:cubicBezTo>
                      <a:pt x="12" y="0"/>
                      <a:pt x="18" y="2"/>
                      <a:pt x="20" y="7"/>
                    </a:cubicBezTo>
                    <a:close/>
                  </a:path>
                </a:pathLst>
              </a:custGeom>
              <a:solidFill>
                <a:srgbClr val="3E4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1" name="Freeform 616"/>
              <p:cNvSpPr/>
              <p:nvPr/>
            </p:nvSpPr>
            <p:spPr bwMode="auto">
              <a:xfrm>
                <a:off x="5192" y="2918"/>
                <a:ext cx="24" cy="22"/>
              </a:xfrm>
              <a:custGeom>
                <a:avLst/>
                <a:gdLst>
                  <a:gd name="T0" fmla="*/ 11 w 24"/>
                  <a:gd name="T1" fmla="*/ 22 h 22"/>
                  <a:gd name="T2" fmla="*/ 24 w 24"/>
                  <a:gd name="T3" fmla="*/ 3 h 22"/>
                  <a:gd name="T4" fmla="*/ 0 w 24"/>
                  <a:gd name="T5" fmla="*/ 0 h 22"/>
                  <a:gd name="T6" fmla="*/ 11 w 24"/>
                  <a:gd name="T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2">
                    <a:moveTo>
                      <a:pt x="11" y="22"/>
                    </a:moveTo>
                    <a:lnTo>
                      <a:pt x="24" y="3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2" name="Freeform 617"/>
              <p:cNvSpPr/>
              <p:nvPr/>
            </p:nvSpPr>
            <p:spPr bwMode="auto">
              <a:xfrm>
                <a:off x="4763" y="2683"/>
                <a:ext cx="208" cy="302"/>
              </a:xfrm>
              <a:custGeom>
                <a:avLst/>
                <a:gdLst>
                  <a:gd name="T0" fmla="*/ 40 w 78"/>
                  <a:gd name="T1" fmla="*/ 113 h 113"/>
                  <a:gd name="T2" fmla="*/ 15 w 78"/>
                  <a:gd name="T3" fmla="*/ 59 h 113"/>
                  <a:gd name="T4" fmla="*/ 36 w 78"/>
                  <a:gd name="T5" fmla="*/ 0 h 113"/>
                  <a:gd name="T6" fmla="*/ 76 w 78"/>
                  <a:gd name="T7" fmla="*/ 83 h 113"/>
                  <a:gd name="T8" fmla="*/ 70 w 78"/>
                  <a:gd name="T9" fmla="*/ 99 h 113"/>
                  <a:gd name="T10" fmla="*/ 40 w 78"/>
                  <a:gd name="T11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113">
                    <a:moveTo>
                      <a:pt x="40" y="113"/>
                    </a:moveTo>
                    <a:cubicBezTo>
                      <a:pt x="15" y="59"/>
                      <a:pt x="15" y="59"/>
                      <a:pt x="15" y="59"/>
                    </a:cubicBezTo>
                    <a:cubicBezTo>
                      <a:pt x="15" y="59"/>
                      <a:pt x="0" y="22"/>
                      <a:pt x="36" y="0"/>
                    </a:cubicBezTo>
                    <a:cubicBezTo>
                      <a:pt x="76" y="83"/>
                      <a:pt x="76" y="83"/>
                      <a:pt x="76" y="83"/>
                    </a:cubicBezTo>
                    <a:cubicBezTo>
                      <a:pt x="78" y="89"/>
                      <a:pt x="76" y="96"/>
                      <a:pt x="70" y="99"/>
                    </a:cubicBezTo>
                    <a:lnTo>
                      <a:pt x="40" y="11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3" name="Freeform 618"/>
              <p:cNvSpPr/>
              <p:nvPr/>
            </p:nvSpPr>
            <p:spPr bwMode="auto">
              <a:xfrm>
                <a:off x="4851" y="2694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1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4" name="Freeform 619"/>
              <p:cNvSpPr/>
              <p:nvPr/>
            </p:nvSpPr>
            <p:spPr bwMode="auto">
              <a:xfrm>
                <a:off x="4856" y="270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5" name="Freeform 620"/>
              <p:cNvSpPr/>
              <p:nvPr/>
            </p:nvSpPr>
            <p:spPr bwMode="auto">
              <a:xfrm>
                <a:off x="4862" y="271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6" name="Freeform 621"/>
              <p:cNvSpPr/>
              <p:nvPr/>
            </p:nvSpPr>
            <p:spPr bwMode="auto">
              <a:xfrm>
                <a:off x="4867" y="272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7" name="Freeform 622"/>
              <p:cNvSpPr/>
              <p:nvPr/>
            </p:nvSpPr>
            <p:spPr bwMode="auto">
              <a:xfrm>
                <a:off x="4872" y="273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8" name="Freeform 623"/>
              <p:cNvSpPr/>
              <p:nvPr/>
            </p:nvSpPr>
            <p:spPr bwMode="auto">
              <a:xfrm>
                <a:off x="4878" y="2747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9" name="Freeform 624"/>
              <p:cNvSpPr/>
              <p:nvPr/>
            </p:nvSpPr>
            <p:spPr bwMode="auto">
              <a:xfrm>
                <a:off x="4883" y="2755"/>
                <a:ext cx="8" cy="11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2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0" name="Freeform 625"/>
              <p:cNvSpPr/>
              <p:nvPr/>
            </p:nvSpPr>
            <p:spPr bwMode="auto">
              <a:xfrm>
                <a:off x="4888" y="2766"/>
                <a:ext cx="8" cy="10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2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1" name="Freeform 626"/>
              <p:cNvSpPr/>
              <p:nvPr/>
            </p:nvSpPr>
            <p:spPr bwMode="auto">
              <a:xfrm>
                <a:off x="4891" y="2776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1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2" name="Freeform 627"/>
              <p:cNvSpPr/>
              <p:nvPr/>
            </p:nvSpPr>
            <p:spPr bwMode="auto">
              <a:xfrm>
                <a:off x="4896" y="278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3" name="Freeform 628"/>
              <p:cNvSpPr/>
              <p:nvPr/>
            </p:nvSpPr>
            <p:spPr bwMode="auto">
              <a:xfrm>
                <a:off x="4902" y="2798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4" name="Freeform 629"/>
              <p:cNvSpPr/>
              <p:nvPr/>
            </p:nvSpPr>
            <p:spPr bwMode="auto">
              <a:xfrm>
                <a:off x="4907" y="280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5" name="Freeform 630"/>
              <p:cNvSpPr/>
              <p:nvPr/>
            </p:nvSpPr>
            <p:spPr bwMode="auto">
              <a:xfrm>
                <a:off x="4912" y="281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6" name="Freeform 631"/>
              <p:cNvSpPr/>
              <p:nvPr/>
            </p:nvSpPr>
            <p:spPr bwMode="auto">
              <a:xfrm>
                <a:off x="4918" y="283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7" name="Freeform 632"/>
              <p:cNvSpPr/>
              <p:nvPr/>
            </p:nvSpPr>
            <p:spPr bwMode="auto">
              <a:xfrm>
                <a:off x="4923" y="2841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8" name="Freeform 633"/>
              <p:cNvSpPr/>
              <p:nvPr/>
            </p:nvSpPr>
            <p:spPr bwMode="auto">
              <a:xfrm>
                <a:off x="4928" y="2851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9" name="Freeform 634"/>
              <p:cNvSpPr/>
              <p:nvPr/>
            </p:nvSpPr>
            <p:spPr bwMode="auto">
              <a:xfrm>
                <a:off x="4931" y="286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3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0" name="Freeform 635"/>
              <p:cNvSpPr/>
              <p:nvPr/>
            </p:nvSpPr>
            <p:spPr bwMode="auto">
              <a:xfrm>
                <a:off x="4936" y="2873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1" name="Freeform 636"/>
              <p:cNvSpPr/>
              <p:nvPr/>
            </p:nvSpPr>
            <p:spPr bwMode="auto">
              <a:xfrm>
                <a:off x="4942" y="2883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2" name="Freeform 637"/>
              <p:cNvSpPr/>
              <p:nvPr/>
            </p:nvSpPr>
            <p:spPr bwMode="auto">
              <a:xfrm>
                <a:off x="4947" y="289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3" name="Freeform 638"/>
              <p:cNvSpPr/>
              <p:nvPr/>
            </p:nvSpPr>
            <p:spPr bwMode="auto">
              <a:xfrm>
                <a:off x="4952" y="290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4" name="Freeform 639"/>
              <p:cNvSpPr/>
              <p:nvPr/>
            </p:nvSpPr>
            <p:spPr bwMode="auto">
              <a:xfrm>
                <a:off x="4958" y="2915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5" name="Freeform 640"/>
              <p:cNvSpPr/>
              <p:nvPr/>
            </p:nvSpPr>
            <p:spPr bwMode="auto">
              <a:xfrm>
                <a:off x="4843" y="2699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6" name="Freeform 641"/>
              <p:cNvSpPr/>
              <p:nvPr/>
            </p:nvSpPr>
            <p:spPr bwMode="auto">
              <a:xfrm>
                <a:off x="4846" y="2710"/>
                <a:ext cx="10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2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7" name="Freeform 642"/>
              <p:cNvSpPr/>
              <p:nvPr/>
            </p:nvSpPr>
            <p:spPr bwMode="auto">
              <a:xfrm>
                <a:off x="4851" y="272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8" name="Freeform 643"/>
              <p:cNvSpPr/>
              <p:nvPr/>
            </p:nvSpPr>
            <p:spPr bwMode="auto">
              <a:xfrm>
                <a:off x="4856" y="273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9" name="Freeform 644"/>
              <p:cNvSpPr/>
              <p:nvPr/>
            </p:nvSpPr>
            <p:spPr bwMode="auto">
              <a:xfrm>
                <a:off x="4862" y="2739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00" name="Freeform 645"/>
              <p:cNvSpPr/>
              <p:nvPr/>
            </p:nvSpPr>
            <p:spPr bwMode="auto">
              <a:xfrm>
                <a:off x="4867" y="275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3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01" name="Freeform 646"/>
              <p:cNvSpPr/>
              <p:nvPr/>
            </p:nvSpPr>
            <p:spPr bwMode="auto">
              <a:xfrm>
                <a:off x="4872" y="276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02" name="Freeform 647"/>
              <p:cNvSpPr/>
              <p:nvPr/>
            </p:nvSpPr>
            <p:spPr bwMode="auto">
              <a:xfrm>
                <a:off x="4878" y="2771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03" name="Freeform 648"/>
              <p:cNvSpPr/>
              <p:nvPr/>
            </p:nvSpPr>
            <p:spPr bwMode="auto">
              <a:xfrm>
                <a:off x="4880" y="2782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1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04" name="Freeform 649"/>
              <p:cNvSpPr/>
              <p:nvPr/>
            </p:nvSpPr>
            <p:spPr bwMode="auto">
              <a:xfrm>
                <a:off x="4886" y="279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05" name="Freeform 650"/>
              <p:cNvSpPr/>
              <p:nvPr/>
            </p:nvSpPr>
            <p:spPr bwMode="auto">
              <a:xfrm>
                <a:off x="4891" y="2803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06" name="Freeform 651"/>
              <p:cNvSpPr/>
              <p:nvPr/>
            </p:nvSpPr>
            <p:spPr bwMode="auto">
              <a:xfrm>
                <a:off x="4896" y="281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07" name="Freeform 652"/>
              <p:cNvSpPr/>
              <p:nvPr/>
            </p:nvSpPr>
            <p:spPr bwMode="auto">
              <a:xfrm>
                <a:off x="4902" y="282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08" name="Freeform 653"/>
              <p:cNvSpPr/>
              <p:nvPr/>
            </p:nvSpPr>
            <p:spPr bwMode="auto">
              <a:xfrm>
                <a:off x="4907" y="283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09" name="Freeform 654"/>
              <p:cNvSpPr/>
              <p:nvPr/>
            </p:nvSpPr>
            <p:spPr bwMode="auto">
              <a:xfrm>
                <a:off x="4912" y="2846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10" name="Freeform 655"/>
              <p:cNvSpPr/>
              <p:nvPr/>
            </p:nvSpPr>
            <p:spPr bwMode="auto">
              <a:xfrm>
                <a:off x="4918" y="2857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11" name="Freeform 656"/>
              <p:cNvSpPr/>
              <p:nvPr/>
            </p:nvSpPr>
            <p:spPr bwMode="auto">
              <a:xfrm>
                <a:off x="4920" y="2867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1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12" name="Freeform 657"/>
              <p:cNvSpPr/>
              <p:nvPr/>
            </p:nvSpPr>
            <p:spPr bwMode="auto">
              <a:xfrm>
                <a:off x="4926" y="2878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13" name="Freeform 658"/>
              <p:cNvSpPr/>
              <p:nvPr/>
            </p:nvSpPr>
            <p:spPr bwMode="auto">
              <a:xfrm>
                <a:off x="4931" y="288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14" name="Freeform 659"/>
              <p:cNvSpPr/>
              <p:nvPr/>
            </p:nvSpPr>
            <p:spPr bwMode="auto">
              <a:xfrm>
                <a:off x="4936" y="289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15" name="Freeform 660"/>
              <p:cNvSpPr/>
              <p:nvPr/>
            </p:nvSpPr>
            <p:spPr bwMode="auto">
              <a:xfrm>
                <a:off x="4942" y="2907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16" name="Freeform 661"/>
              <p:cNvSpPr/>
              <p:nvPr/>
            </p:nvSpPr>
            <p:spPr bwMode="auto">
              <a:xfrm>
                <a:off x="4947" y="2918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17" name="Freeform 662"/>
              <p:cNvSpPr/>
              <p:nvPr/>
            </p:nvSpPr>
            <p:spPr bwMode="auto">
              <a:xfrm>
                <a:off x="4832" y="2704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18" name="Freeform 663"/>
              <p:cNvSpPr/>
              <p:nvPr/>
            </p:nvSpPr>
            <p:spPr bwMode="auto">
              <a:xfrm>
                <a:off x="4835" y="2715"/>
                <a:ext cx="11" cy="8"/>
              </a:xfrm>
              <a:custGeom>
                <a:avLst/>
                <a:gdLst>
                  <a:gd name="T0" fmla="*/ 3 w 4"/>
                  <a:gd name="T1" fmla="*/ 0 h 3"/>
                  <a:gd name="T2" fmla="*/ 3 w 4"/>
                  <a:gd name="T3" fmla="*/ 2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19" name="Freeform 664"/>
              <p:cNvSpPr/>
              <p:nvPr/>
            </p:nvSpPr>
            <p:spPr bwMode="auto">
              <a:xfrm>
                <a:off x="4840" y="2723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1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20" name="Freeform 665"/>
              <p:cNvSpPr/>
              <p:nvPr/>
            </p:nvSpPr>
            <p:spPr bwMode="auto">
              <a:xfrm>
                <a:off x="4846" y="273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3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21" name="Freeform 666"/>
              <p:cNvSpPr/>
              <p:nvPr/>
            </p:nvSpPr>
            <p:spPr bwMode="auto">
              <a:xfrm>
                <a:off x="4851" y="274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22" name="Freeform 667"/>
              <p:cNvSpPr/>
              <p:nvPr/>
            </p:nvSpPr>
            <p:spPr bwMode="auto">
              <a:xfrm>
                <a:off x="4856" y="275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23" name="Freeform 668"/>
              <p:cNvSpPr/>
              <p:nvPr/>
            </p:nvSpPr>
            <p:spPr bwMode="auto">
              <a:xfrm>
                <a:off x="4862" y="276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24" name="Freeform 669"/>
              <p:cNvSpPr/>
              <p:nvPr/>
            </p:nvSpPr>
            <p:spPr bwMode="auto">
              <a:xfrm>
                <a:off x="4867" y="2776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25" name="Freeform 670"/>
              <p:cNvSpPr/>
              <p:nvPr/>
            </p:nvSpPr>
            <p:spPr bwMode="auto">
              <a:xfrm>
                <a:off x="4872" y="2787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26" name="Freeform 671"/>
              <p:cNvSpPr/>
              <p:nvPr/>
            </p:nvSpPr>
            <p:spPr bwMode="auto">
              <a:xfrm>
                <a:off x="4875" y="2798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27" name="Freeform 672"/>
              <p:cNvSpPr/>
              <p:nvPr/>
            </p:nvSpPr>
            <p:spPr bwMode="auto">
              <a:xfrm>
                <a:off x="4880" y="280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28" name="Freeform 673"/>
              <p:cNvSpPr/>
              <p:nvPr/>
            </p:nvSpPr>
            <p:spPr bwMode="auto">
              <a:xfrm>
                <a:off x="4886" y="281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29" name="Freeform 674"/>
              <p:cNvSpPr/>
              <p:nvPr/>
            </p:nvSpPr>
            <p:spPr bwMode="auto">
              <a:xfrm>
                <a:off x="4891" y="283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30" name="Freeform 675"/>
              <p:cNvSpPr/>
              <p:nvPr/>
            </p:nvSpPr>
            <p:spPr bwMode="auto">
              <a:xfrm>
                <a:off x="4896" y="284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31" name="Freeform 676"/>
              <p:cNvSpPr/>
              <p:nvPr/>
            </p:nvSpPr>
            <p:spPr bwMode="auto">
              <a:xfrm>
                <a:off x="4902" y="285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32" name="Freeform 677"/>
              <p:cNvSpPr/>
              <p:nvPr/>
            </p:nvSpPr>
            <p:spPr bwMode="auto">
              <a:xfrm>
                <a:off x="4907" y="2862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33" name="Freeform 678"/>
              <p:cNvSpPr/>
              <p:nvPr/>
            </p:nvSpPr>
            <p:spPr bwMode="auto">
              <a:xfrm>
                <a:off x="4910" y="2873"/>
                <a:ext cx="10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2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34" name="Freeform 679"/>
              <p:cNvSpPr/>
              <p:nvPr/>
            </p:nvSpPr>
            <p:spPr bwMode="auto">
              <a:xfrm>
                <a:off x="4915" y="2883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35" name="Freeform 680"/>
              <p:cNvSpPr/>
              <p:nvPr/>
            </p:nvSpPr>
            <p:spPr bwMode="auto">
              <a:xfrm>
                <a:off x="4920" y="2891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1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36" name="Freeform 681"/>
              <p:cNvSpPr/>
              <p:nvPr/>
            </p:nvSpPr>
            <p:spPr bwMode="auto">
              <a:xfrm>
                <a:off x="4926" y="2902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37" name="Freeform 682"/>
              <p:cNvSpPr/>
              <p:nvPr/>
            </p:nvSpPr>
            <p:spPr bwMode="auto">
              <a:xfrm>
                <a:off x="4931" y="2913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38" name="Freeform 683"/>
              <p:cNvSpPr/>
              <p:nvPr/>
            </p:nvSpPr>
            <p:spPr bwMode="auto">
              <a:xfrm>
                <a:off x="4936" y="2923"/>
                <a:ext cx="8" cy="9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39" name="Freeform 684"/>
              <p:cNvSpPr/>
              <p:nvPr/>
            </p:nvSpPr>
            <p:spPr bwMode="auto">
              <a:xfrm>
                <a:off x="4942" y="2934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40" name="Freeform 685"/>
              <p:cNvSpPr/>
              <p:nvPr/>
            </p:nvSpPr>
            <p:spPr bwMode="auto">
              <a:xfrm>
                <a:off x="4952" y="2929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41" name="Freeform 686"/>
              <p:cNvSpPr/>
              <p:nvPr/>
            </p:nvSpPr>
            <p:spPr bwMode="auto">
              <a:xfrm>
                <a:off x="4867" y="296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42" name="Freeform 687"/>
              <p:cNvSpPr/>
              <p:nvPr/>
            </p:nvSpPr>
            <p:spPr bwMode="auto">
              <a:xfrm>
                <a:off x="4878" y="2964"/>
                <a:ext cx="8" cy="10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43" name="Freeform 688"/>
              <p:cNvSpPr/>
              <p:nvPr/>
            </p:nvSpPr>
            <p:spPr bwMode="auto">
              <a:xfrm>
                <a:off x="4888" y="296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44" name="Freeform 689"/>
              <p:cNvSpPr/>
              <p:nvPr/>
            </p:nvSpPr>
            <p:spPr bwMode="auto">
              <a:xfrm>
                <a:off x="4899" y="295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45" name="Freeform 690"/>
              <p:cNvSpPr/>
              <p:nvPr/>
            </p:nvSpPr>
            <p:spPr bwMode="auto">
              <a:xfrm>
                <a:off x="4910" y="295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46" name="Freeform 691"/>
              <p:cNvSpPr/>
              <p:nvPr/>
            </p:nvSpPr>
            <p:spPr bwMode="auto">
              <a:xfrm>
                <a:off x="4920" y="294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47" name="Freeform 692"/>
              <p:cNvSpPr/>
              <p:nvPr/>
            </p:nvSpPr>
            <p:spPr bwMode="auto">
              <a:xfrm>
                <a:off x="4931" y="294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48" name="Freeform 693"/>
              <p:cNvSpPr/>
              <p:nvPr/>
            </p:nvSpPr>
            <p:spPr bwMode="auto">
              <a:xfrm>
                <a:off x="4822" y="2707"/>
                <a:ext cx="8" cy="11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2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49" name="Freeform 694"/>
              <p:cNvSpPr/>
              <p:nvPr/>
            </p:nvSpPr>
            <p:spPr bwMode="auto">
              <a:xfrm>
                <a:off x="4827" y="2718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3 h 3"/>
                  <a:gd name="T6" fmla="*/ 1 w 3"/>
                  <a:gd name="T7" fmla="*/ 1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50" name="Freeform 695"/>
              <p:cNvSpPr/>
              <p:nvPr/>
            </p:nvSpPr>
            <p:spPr bwMode="auto">
              <a:xfrm>
                <a:off x="4830" y="2728"/>
                <a:ext cx="10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1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51" name="Freeform 696"/>
              <p:cNvSpPr/>
              <p:nvPr/>
            </p:nvSpPr>
            <p:spPr bwMode="auto">
              <a:xfrm>
                <a:off x="4835" y="273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52" name="Freeform 697"/>
              <p:cNvSpPr/>
              <p:nvPr/>
            </p:nvSpPr>
            <p:spPr bwMode="auto">
              <a:xfrm>
                <a:off x="4840" y="275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53" name="Freeform 698"/>
              <p:cNvSpPr/>
              <p:nvPr/>
            </p:nvSpPr>
            <p:spPr bwMode="auto">
              <a:xfrm>
                <a:off x="4846" y="276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54" name="Freeform 699"/>
              <p:cNvSpPr/>
              <p:nvPr/>
            </p:nvSpPr>
            <p:spPr bwMode="auto">
              <a:xfrm>
                <a:off x="4851" y="277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55" name="Freeform 700"/>
              <p:cNvSpPr/>
              <p:nvPr/>
            </p:nvSpPr>
            <p:spPr bwMode="auto">
              <a:xfrm>
                <a:off x="4856" y="278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56" name="Freeform 701"/>
              <p:cNvSpPr/>
              <p:nvPr/>
            </p:nvSpPr>
            <p:spPr bwMode="auto">
              <a:xfrm>
                <a:off x="4862" y="2792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57" name="Freeform 702"/>
              <p:cNvSpPr/>
              <p:nvPr/>
            </p:nvSpPr>
            <p:spPr bwMode="auto">
              <a:xfrm>
                <a:off x="4864" y="2803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58" name="Freeform 703"/>
              <p:cNvSpPr/>
              <p:nvPr/>
            </p:nvSpPr>
            <p:spPr bwMode="auto">
              <a:xfrm>
                <a:off x="4870" y="281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59" name="Freeform 704"/>
              <p:cNvSpPr/>
              <p:nvPr/>
            </p:nvSpPr>
            <p:spPr bwMode="auto">
              <a:xfrm>
                <a:off x="4875" y="282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60" name="Freeform 705"/>
              <p:cNvSpPr/>
              <p:nvPr/>
            </p:nvSpPr>
            <p:spPr bwMode="auto">
              <a:xfrm>
                <a:off x="4880" y="283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61" name="Freeform 706"/>
              <p:cNvSpPr/>
              <p:nvPr/>
            </p:nvSpPr>
            <p:spPr bwMode="auto">
              <a:xfrm>
                <a:off x="4886" y="284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62" name="Freeform 707"/>
              <p:cNvSpPr/>
              <p:nvPr/>
            </p:nvSpPr>
            <p:spPr bwMode="auto">
              <a:xfrm>
                <a:off x="4891" y="285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63" name="Freeform 708"/>
              <p:cNvSpPr/>
              <p:nvPr/>
            </p:nvSpPr>
            <p:spPr bwMode="auto">
              <a:xfrm>
                <a:off x="4896" y="2867"/>
                <a:ext cx="8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64" name="Freeform 709"/>
              <p:cNvSpPr/>
              <p:nvPr/>
            </p:nvSpPr>
            <p:spPr bwMode="auto">
              <a:xfrm>
                <a:off x="4902" y="2875"/>
                <a:ext cx="8" cy="11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2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65" name="Freeform 710"/>
              <p:cNvSpPr/>
              <p:nvPr/>
            </p:nvSpPr>
            <p:spPr bwMode="auto">
              <a:xfrm>
                <a:off x="4904" y="2886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3 h 3"/>
                  <a:gd name="T6" fmla="*/ 1 w 4"/>
                  <a:gd name="T7" fmla="*/ 1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66" name="Freeform 711"/>
              <p:cNvSpPr/>
              <p:nvPr/>
            </p:nvSpPr>
            <p:spPr bwMode="auto">
              <a:xfrm>
                <a:off x="4910" y="289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67" name="Freeform 712"/>
              <p:cNvSpPr/>
              <p:nvPr/>
            </p:nvSpPr>
            <p:spPr bwMode="auto">
              <a:xfrm>
                <a:off x="4915" y="290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68" name="Freeform 713"/>
              <p:cNvSpPr/>
              <p:nvPr/>
            </p:nvSpPr>
            <p:spPr bwMode="auto">
              <a:xfrm>
                <a:off x="4920" y="2918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69" name="Freeform 714"/>
              <p:cNvSpPr/>
              <p:nvPr/>
            </p:nvSpPr>
            <p:spPr bwMode="auto">
              <a:xfrm>
                <a:off x="4926" y="292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70" name="Freeform 715"/>
              <p:cNvSpPr/>
              <p:nvPr/>
            </p:nvSpPr>
            <p:spPr bwMode="auto">
              <a:xfrm>
                <a:off x="4811" y="271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71" name="Freeform 716"/>
              <p:cNvSpPr/>
              <p:nvPr/>
            </p:nvSpPr>
            <p:spPr bwMode="auto">
              <a:xfrm>
                <a:off x="4816" y="2723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72" name="Freeform 717"/>
              <p:cNvSpPr/>
              <p:nvPr/>
            </p:nvSpPr>
            <p:spPr bwMode="auto">
              <a:xfrm>
                <a:off x="4819" y="2734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1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73" name="Freeform 718"/>
              <p:cNvSpPr/>
              <p:nvPr/>
            </p:nvSpPr>
            <p:spPr bwMode="auto">
              <a:xfrm>
                <a:off x="4824" y="274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74" name="Freeform 719"/>
              <p:cNvSpPr/>
              <p:nvPr/>
            </p:nvSpPr>
            <p:spPr bwMode="auto">
              <a:xfrm>
                <a:off x="4830" y="275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75" name="Freeform 720"/>
              <p:cNvSpPr/>
              <p:nvPr/>
            </p:nvSpPr>
            <p:spPr bwMode="auto">
              <a:xfrm>
                <a:off x="4835" y="276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76" name="Freeform 721"/>
              <p:cNvSpPr/>
              <p:nvPr/>
            </p:nvSpPr>
            <p:spPr bwMode="auto">
              <a:xfrm>
                <a:off x="4840" y="277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77" name="Freeform 722"/>
              <p:cNvSpPr/>
              <p:nvPr/>
            </p:nvSpPr>
            <p:spPr bwMode="auto">
              <a:xfrm>
                <a:off x="4846" y="278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78" name="Freeform 723"/>
              <p:cNvSpPr/>
              <p:nvPr/>
            </p:nvSpPr>
            <p:spPr bwMode="auto">
              <a:xfrm>
                <a:off x="4851" y="2798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79" name="Freeform 724"/>
              <p:cNvSpPr/>
              <p:nvPr/>
            </p:nvSpPr>
            <p:spPr bwMode="auto">
              <a:xfrm>
                <a:off x="4856" y="2809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80" name="Freeform 725"/>
              <p:cNvSpPr/>
              <p:nvPr/>
            </p:nvSpPr>
            <p:spPr bwMode="auto">
              <a:xfrm>
                <a:off x="4859" y="2819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2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81" name="Freeform 726"/>
              <p:cNvSpPr/>
              <p:nvPr/>
            </p:nvSpPr>
            <p:spPr bwMode="auto">
              <a:xfrm>
                <a:off x="4864" y="283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82" name="Freeform 727"/>
              <p:cNvSpPr/>
              <p:nvPr/>
            </p:nvSpPr>
            <p:spPr bwMode="auto">
              <a:xfrm>
                <a:off x="4870" y="284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83" name="Freeform 728"/>
              <p:cNvSpPr/>
              <p:nvPr/>
            </p:nvSpPr>
            <p:spPr bwMode="auto">
              <a:xfrm>
                <a:off x="4875" y="28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84" name="Freeform 729"/>
              <p:cNvSpPr/>
              <p:nvPr/>
            </p:nvSpPr>
            <p:spPr bwMode="auto">
              <a:xfrm>
                <a:off x="4880" y="2859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85" name="Freeform 730"/>
              <p:cNvSpPr/>
              <p:nvPr/>
            </p:nvSpPr>
            <p:spPr bwMode="auto">
              <a:xfrm>
                <a:off x="4886" y="287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3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86" name="Freeform 731"/>
              <p:cNvSpPr/>
              <p:nvPr/>
            </p:nvSpPr>
            <p:spPr bwMode="auto">
              <a:xfrm>
                <a:off x="4891" y="2881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87" name="Freeform 732"/>
              <p:cNvSpPr/>
              <p:nvPr/>
            </p:nvSpPr>
            <p:spPr bwMode="auto">
              <a:xfrm>
                <a:off x="4894" y="2891"/>
                <a:ext cx="10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1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88" name="Freeform 733"/>
              <p:cNvSpPr/>
              <p:nvPr/>
            </p:nvSpPr>
            <p:spPr bwMode="auto">
              <a:xfrm>
                <a:off x="4899" y="290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89" name="Freeform 734"/>
              <p:cNvSpPr/>
              <p:nvPr/>
            </p:nvSpPr>
            <p:spPr bwMode="auto">
              <a:xfrm>
                <a:off x="4904" y="2913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90" name="Freeform 735"/>
              <p:cNvSpPr/>
              <p:nvPr/>
            </p:nvSpPr>
            <p:spPr bwMode="auto">
              <a:xfrm>
                <a:off x="4910" y="2923"/>
                <a:ext cx="8" cy="9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91" name="Freeform 736"/>
              <p:cNvSpPr/>
              <p:nvPr/>
            </p:nvSpPr>
            <p:spPr bwMode="auto">
              <a:xfrm>
                <a:off x="4915" y="293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92" name="Freeform 737"/>
              <p:cNvSpPr/>
              <p:nvPr/>
            </p:nvSpPr>
            <p:spPr bwMode="auto">
              <a:xfrm>
                <a:off x="4800" y="2718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93" name="Freeform 738"/>
              <p:cNvSpPr/>
              <p:nvPr/>
            </p:nvSpPr>
            <p:spPr bwMode="auto">
              <a:xfrm>
                <a:off x="4806" y="2728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94" name="Freeform 739"/>
              <p:cNvSpPr/>
              <p:nvPr/>
            </p:nvSpPr>
            <p:spPr bwMode="auto">
              <a:xfrm>
                <a:off x="4811" y="2739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95" name="Freeform 740"/>
              <p:cNvSpPr/>
              <p:nvPr/>
            </p:nvSpPr>
            <p:spPr bwMode="auto">
              <a:xfrm>
                <a:off x="4814" y="275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3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96" name="Freeform 741"/>
              <p:cNvSpPr/>
              <p:nvPr/>
            </p:nvSpPr>
            <p:spPr bwMode="auto">
              <a:xfrm>
                <a:off x="4819" y="276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97" name="Freeform 742"/>
              <p:cNvSpPr/>
              <p:nvPr/>
            </p:nvSpPr>
            <p:spPr bwMode="auto">
              <a:xfrm>
                <a:off x="4824" y="277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98" name="Freeform 743"/>
              <p:cNvSpPr/>
              <p:nvPr/>
            </p:nvSpPr>
            <p:spPr bwMode="auto">
              <a:xfrm>
                <a:off x="4830" y="278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99" name="Freeform 744"/>
              <p:cNvSpPr/>
              <p:nvPr/>
            </p:nvSpPr>
            <p:spPr bwMode="auto">
              <a:xfrm>
                <a:off x="4835" y="279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00" name="Freeform 745"/>
              <p:cNvSpPr/>
              <p:nvPr/>
            </p:nvSpPr>
            <p:spPr bwMode="auto">
              <a:xfrm>
                <a:off x="4840" y="2803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01" name="Freeform 746"/>
              <p:cNvSpPr/>
              <p:nvPr/>
            </p:nvSpPr>
            <p:spPr bwMode="auto">
              <a:xfrm>
                <a:off x="4846" y="2814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02" name="Freeform 747"/>
              <p:cNvSpPr/>
              <p:nvPr/>
            </p:nvSpPr>
            <p:spPr bwMode="auto">
              <a:xfrm>
                <a:off x="4848" y="2825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2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03" name="Freeform 748"/>
              <p:cNvSpPr/>
              <p:nvPr/>
            </p:nvSpPr>
            <p:spPr bwMode="auto">
              <a:xfrm>
                <a:off x="4854" y="2833"/>
                <a:ext cx="8" cy="10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1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04" name="Freeform 749"/>
              <p:cNvSpPr/>
              <p:nvPr/>
            </p:nvSpPr>
            <p:spPr bwMode="auto">
              <a:xfrm>
                <a:off x="4859" y="2843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1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05" name="Freeform 750"/>
              <p:cNvSpPr/>
              <p:nvPr/>
            </p:nvSpPr>
            <p:spPr bwMode="auto">
              <a:xfrm>
                <a:off x="4864" y="285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3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06" name="Freeform 751"/>
              <p:cNvSpPr/>
              <p:nvPr/>
            </p:nvSpPr>
            <p:spPr bwMode="auto">
              <a:xfrm>
                <a:off x="4870" y="286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07" name="Freeform 752"/>
              <p:cNvSpPr/>
              <p:nvPr/>
            </p:nvSpPr>
            <p:spPr bwMode="auto">
              <a:xfrm>
                <a:off x="4875" y="287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08" name="Freeform 753"/>
              <p:cNvSpPr/>
              <p:nvPr/>
            </p:nvSpPr>
            <p:spPr bwMode="auto">
              <a:xfrm>
                <a:off x="4880" y="2886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09" name="Freeform 754"/>
              <p:cNvSpPr/>
              <p:nvPr/>
            </p:nvSpPr>
            <p:spPr bwMode="auto">
              <a:xfrm>
                <a:off x="4886" y="2897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10" name="Freeform 755"/>
              <p:cNvSpPr/>
              <p:nvPr/>
            </p:nvSpPr>
            <p:spPr bwMode="auto">
              <a:xfrm>
                <a:off x="4888" y="2907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11" name="Freeform 756"/>
              <p:cNvSpPr/>
              <p:nvPr/>
            </p:nvSpPr>
            <p:spPr bwMode="auto">
              <a:xfrm>
                <a:off x="4894" y="2918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12" name="Freeform 757"/>
              <p:cNvSpPr/>
              <p:nvPr/>
            </p:nvSpPr>
            <p:spPr bwMode="auto">
              <a:xfrm>
                <a:off x="4899" y="292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13" name="Freeform 758"/>
              <p:cNvSpPr/>
              <p:nvPr/>
            </p:nvSpPr>
            <p:spPr bwMode="auto">
              <a:xfrm>
                <a:off x="4904" y="294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14" name="Freeform 759"/>
              <p:cNvSpPr/>
              <p:nvPr/>
            </p:nvSpPr>
            <p:spPr bwMode="auto">
              <a:xfrm>
                <a:off x="4790" y="2723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15" name="Freeform 760"/>
              <p:cNvSpPr/>
              <p:nvPr/>
            </p:nvSpPr>
            <p:spPr bwMode="auto">
              <a:xfrm>
                <a:off x="4795" y="273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16" name="Freeform 761"/>
              <p:cNvSpPr/>
              <p:nvPr/>
            </p:nvSpPr>
            <p:spPr bwMode="auto">
              <a:xfrm>
                <a:off x="4800" y="2744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17" name="Freeform 762"/>
              <p:cNvSpPr/>
              <p:nvPr/>
            </p:nvSpPr>
            <p:spPr bwMode="auto">
              <a:xfrm>
                <a:off x="4803" y="2755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18" name="Freeform 763"/>
              <p:cNvSpPr/>
              <p:nvPr/>
            </p:nvSpPr>
            <p:spPr bwMode="auto">
              <a:xfrm>
                <a:off x="4808" y="276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19" name="Freeform 764"/>
              <p:cNvSpPr/>
              <p:nvPr/>
            </p:nvSpPr>
            <p:spPr bwMode="auto">
              <a:xfrm>
                <a:off x="4814" y="277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20" name="Freeform 765"/>
              <p:cNvSpPr/>
              <p:nvPr/>
            </p:nvSpPr>
            <p:spPr bwMode="auto">
              <a:xfrm>
                <a:off x="4819" y="278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21" name="Freeform 766"/>
              <p:cNvSpPr/>
              <p:nvPr/>
            </p:nvSpPr>
            <p:spPr bwMode="auto">
              <a:xfrm>
                <a:off x="4824" y="2798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22" name="Freeform 767"/>
              <p:cNvSpPr/>
              <p:nvPr/>
            </p:nvSpPr>
            <p:spPr bwMode="auto">
              <a:xfrm>
                <a:off x="4830" y="280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23" name="Freeform 768"/>
              <p:cNvSpPr/>
              <p:nvPr/>
            </p:nvSpPr>
            <p:spPr bwMode="auto">
              <a:xfrm>
                <a:off x="4835" y="2817"/>
                <a:ext cx="8" cy="10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2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24" name="Freeform 769"/>
              <p:cNvSpPr/>
              <p:nvPr/>
            </p:nvSpPr>
            <p:spPr bwMode="auto">
              <a:xfrm>
                <a:off x="4840" y="2827"/>
                <a:ext cx="8" cy="11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0 w 3"/>
                  <a:gd name="T7" fmla="*/ 1 h 4"/>
                  <a:gd name="T8" fmla="*/ 2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25" name="Freeform 770"/>
              <p:cNvSpPr/>
              <p:nvPr/>
            </p:nvSpPr>
            <p:spPr bwMode="auto">
              <a:xfrm>
                <a:off x="4843" y="2838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3 h 3"/>
                  <a:gd name="T6" fmla="*/ 1 w 4"/>
                  <a:gd name="T7" fmla="*/ 1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26" name="Freeform 771"/>
              <p:cNvSpPr/>
              <p:nvPr/>
            </p:nvSpPr>
            <p:spPr bwMode="auto">
              <a:xfrm>
                <a:off x="4848" y="284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27" name="Freeform 772"/>
              <p:cNvSpPr/>
              <p:nvPr/>
            </p:nvSpPr>
            <p:spPr bwMode="auto">
              <a:xfrm>
                <a:off x="4854" y="285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28" name="Freeform 773"/>
              <p:cNvSpPr/>
              <p:nvPr/>
            </p:nvSpPr>
            <p:spPr bwMode="auto">
              <a:xfrm>
                <a:off x="4859" y="287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29" name="Freeform 774"/>
              <p:cNvSpPr/>
              <p:nvPr/>
            </p:nvSpPr>
            <p:spPr bwMode="auto">
              <a:xfrm>
                <a:off x="4864" y="288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30" name="Freeform 775"/>
              <p:cNvSpPr/>
              <p:nvPr/>
            </p:nvSpPr>
            <p:spPr bwMode="auto">
              <a:xfrm>
                <a:off x="4870" y="289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31" name="Freeform 776"/>
              <p:cNvSpPr/>
              <p:nvPr/>
            </p:nvSpPr>
            <p:spPr bwMode="auto">
              <a:xfrm>
                <a:off x="4875" y="2902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32" name="Freeform 777"/>
              <p:cNvSpPr/>
              <p:nvPr/>
            </p:nvSpPr>
            <p:spPr bwMode="auto">
              <a:xfrm>
                <a:off x="4878" y="2913"/>
                <a:ext cx="10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33" name="Freeform 778"/>
              <p:cNvSpPr/>
              <p:nvPr/>
            </p:nvSpPr>
            <p:spPr bwMode="auto">
              <a:xfrm>
                <a:off x="4883" y="2923"/>
                <a:ext cx="8" cy="9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34" name="Freeform 779"/>
              <p:cNvSpPr/>
              <p:nvPr/>
            </p:nvSpPr>
            <p:spPr bwMode="auto">
              <a:xfrm>
                <a:off x="4888" y="293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35" name="Freeform 780"/>
              <p:cNvSpPr/>
              <p:nvPr/>
            </p:nvSpPr>
            <p:spPr bwMode="auto">
              <a:xfrm>
                <a:off x="4894" y="294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36" name="Freeform 781"/>
              <p:cNvSpPr/>
              <p:nvPr/>
            </p:nvSpPr>
            <p:spPr bwMode="auto">
              <a:xfrm>
                <a:off x="4779" y="2728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37" name="Freeform 782"/>
              <p:cNvSpPr/>
              <p:nvPr/>
            </p:nvSpPr>
            <p:spPr bwMode="auto">
              <a:xfrm>
                <a:off x="4784" y="273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38" name="Freeform 783"/>
              <p:cNvSpPr/>
              <p:nvPr/>
            </p:nvSpPr>
            <p:spPr bwMode="auto">
              <a:xfrm>
                <a:off x="4790" y="2750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39" name="Freeform 784"/>
              <p:cNvSpPr/>
              <p:nvPr/>
            </p:nvSpPr>
            <p:spPr bwMode="auto">
              <a:xfrm>
                <a:off x="4795" y="2760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40" name="Freeform 785"/>
              <p:cNvSpPr/>
              <p:nvPr/>
            </p:nvSpPr>
            <p:spPr bwMode="auto">
              <a:xfrm>
                <a:off x="4798" y="277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3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41" name="Freeform 786"/>
              <p:cNvSpPr/>
              <p:nvPr/>
            </p:nvSpPr>
            <p:spPr bwMode="auto">
              <a:xfrm>
                <a:off x="4803" y="278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42" name="Freeform 787"/>
              <p:cNvSpPr/>
              <p:nvPr/>
            </p:nvSpPr>
            <p:spPr bwMode="auto">
              <a:xfrm>
                <a:off x="4808" y="279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43" name="Freeform 788"/>
              <p:cNvSpPr/>
              <p:nvPr/>
            </p:nvSpPr>
            <p:spPr bwMode="auto">
              <a:xfrm>
                <a:off x="4814" y="2800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44" name="Freeform 789"/>
              <p:cNvSpPr/>
              <p:nvPr/>
            </p:nvSpPr>
            <p:spPr bwMode="auto">
              <a:xfrm>
                <a:off x="4819" y="2811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45" name="Freeform 790"/>
              <p:cNvSpPr/>
              <p:nvPr/>
            </p:nvSpPr>
            <p:spPr bwMode="auto">
              <a:xfrm>
                <a:off x="4824" y="282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46" name="Freeform 791"/>
              <p:cNvSpPr/>
              <p:nvPr/>
            </p:nvSpPr>
            <p:spPr bwMode="auto">
              <a:xfrm>
                <a:off x="4830" y="2833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47" name="Freeform 792"/>
              <p:cNvSpPr/>
              <p:nvPr/>
            </p:nvSpPr>
            <p:spPr bwMode="auto">
              <a:xfrm>
                <a:off x="4832" y="2843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1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48" name="Freeform 793"/>
              <p:cNvSpPr/>
              <p:nvPr/>
            </p:nvSpPr>
            <p:spPr bwMode="auto">
              <a:xfrm>
                <a:off x="4838" y="285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49" name="Freeform 794"/>
              <p:cNvSpPr/>
              <p:nvPr/>
            </p:nvSpPr>
            <p:spPr bwMode="auto">
              <a:xfrm>
                <a:off x="4843" y="286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50" name="Freeform 795"/>
              <p:cNvSpPr/>
              <p:nvPr/>
            </p:nvSpPr>
            <p:spPr bwMode="auto">
              <a:xfrm>
                <a:off x="4848" y="287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51" name="Freeform 796"/>
              <p:cNvSpPr/>
              <p:nvPr/>
            </p:nvSpPr>
            <p:spPr bwMode="auto">
              <a:xfrm>
                <a:off x="4854" y="288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52" name="Freeform 797"/>
              <p:cNvSpPr/>
              <p:nvPr/>
            </p:nvSpPr>
            <p:spPr bwMode="auto">
              <a:xfrm>
                <a:off x="4859" y="289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53" name="Freeform 798"/>
              <p:cNvSpPr/>
              <p:nvPr/>
            </p:nvSpPr>
            <p:spPr bwMode="auto">
              <a:xfrm>
                <a:off x="4864" y="2907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54" name="Freeform 799"/>
              <p:cNvSpPr/>
              <p:nvPr/>
            </p:nvSpPr>
            <p:spPr bwMode="auto">
              <a:xfrm>
                <a:off x="4870" y="2918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55" name="Freeform 800"/>
              <p:cNvSpPr/>
              <p:nvPr/>
            </p:nvSpPr>
            <p:spPr bwMode="auto">
              <a:xfrm>
                <a:off x="4872" y="2929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1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56" name="Freeform 801"/>
              <p:cNvSpPr/>
              <p:nvPr/>
            </p:nvSpPr>
            <p:spPr bwMode="auto">
              <a:xfrm>
                <a:off x="4878" y="294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57" name="Freeform 802"/>
              <p:cNvSpPr/>
              <p:nvPr/>
            </p:nvSpPr>
            <p:spPr bwMode="auto">
              <a:xfrm>
                <a:off x="4883" y="295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58" name="Freeform 803"/>
              <p:cNvSpPr/>
              <p:nvPr/>
            </p:nvSpPr>
            <p:spPr bwMode="auto">
              <a:xfrm>
                <a:off x="4768" y="273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59" name="Freeform 804"/>
              <p:cNvSpPr/>
              <p:nvPr/>
            </p:nvSpPr>
            <p:spPr bwMode="auto">
              <a:xfrm>
                <a:off x="4774" y="274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60" name="Freeform 805"/>
              <p:cNvSpPr/>
              <p:nvPr/>
            </p:nvSpPr>
            <p:spPr bwMode="auto">
              <a:xfrm>
                <a:off x="4779" y="2755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61" name="Freeform 806"/>
              <p:cNvSpPr/>
              <p:nvPr/>
            </p:nvSpPr>
            <p:spPr bwMode="auto">
              <a:xfrm>
                <a:off x="4784" y="2766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62" name="Freeform 807"/>
              <p:cNvSpPr/>
              <p:nvPr/>
            </p:nvSpPr>
            <p:spPr bwMode="auto">
              <a:xfrm>
                <a:off x="4787" y="2776"/>
                <a:ext cx="11" cy="8"/>
              </a:xfrm>
              <a:custGeom>
                <a:avLst/>
                <a:gdLst>
                  <a:gd name="T0" fmla="*/ 3 w 4"/>
                  <a:gd name="T1" fmla="*/ 0 h 3"/>
                  <a:gd name="T2" fmla="*/ 3 w 4"/>
                  <a:gd name="T3" fmla="*/ 2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grpSp>
          <p:nvGrpSpPr>
            <p:cNvPr id="11" name="Group 1009"/>
            <p:cNvGrpSpPr/>
            <p:nvPr/>
          </p:nvGrpSpPr>
          <p:grpSpPr bwMode="auto">
            <a:xfrm>
              <a:off x="6844882" y="4625234"/>
              <a:ext cx="782198" cy="603851"/>
              <a:chOff x="4758" y="2536"/>
              <a:chExt cx="557" cy="430"/>
            </a:xfrm>
          </p:grpSpPr>
          <p:sp>
            <p:nvSpPr>
              <p:cNvPr id="163" name="Freeform 809"/>
              <p:cNvSpPr/>
              <p:nvPr/>
            </p:nvSpPr>
            <p:spPr bwMode="auto">
              <a:xfrm>
                <a:off x="4792" y="2784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1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64" name="Freeform 810"/>
              <p:cNvSpPr/>
              <p:nvPr/>
            </p:nvSpPr>
            <p:spPr bwMode="auto">
              <a:xfrm>
                <a:off x="4798" y="2795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1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65" name="Freeform 811"/>
              <p:cNvSpPr/>
              <p:nvPr/>
            </p:nvSpPr>
            <p:spPr bwMode="auto">
              <a:xfrm>
                <a:off x="4803" y="280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66" name="Freeform 812"/>
              <p:cNvSpPr/>
              <p:nvPr/>
            </p:nvSpPr>
            <p:spPr bwMode="auto">
              <a:xfrm>
                <a:off x="4808" y="281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67" name="Freeform 813"/>
              <p:cNvSpPr/>
              <p:nvPr/>
            </p:nvSpPr>
            <p:spPr bwMode="auto">
              <a:xfrm>
                <a:off x="4814" y="282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68" name="Freeform 814"/>
              <p:cNvSpPr/>
              <p:nvPr/>
            </p:nvSpPr>
            <p:spPr bwMode="auto">
              <a:xfrm>
                <a:off x="4819" y="2838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69" name="Freeform 815"/>
              <p:cNvSpPr/>
              <p:nvPr/>
            </p:nvSpPr>
            <p:spPr bwMode="auto">
              <a:xfrm>
                <a:off x="4824" y="2849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70" name="Freeform 816"/>
              <p:cNvSpPr/>
              <p:nvPr/>
            </p:nvSpPr>
            <p:spPr bwMode="auto">
              <a:xfrm>
                <a:off x="4827" y="285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3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71" name="Freeform 817"/>
              <p:cNvSpPr/>
              <p:nvPr/>
            </p:nvSpPr>
            <p:spPr bwMode="auto">
              <a:xfrm>
                <a:off x="4832" y="287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72" name="Freeform 818"/>
              <p:cNvSpPr/>
              <p:nvPr/>
            </p:nvSpPr>
            <p:spPr bwMode="auto">
              <a:xfrm>
                <a:off x="4838" y="288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73" name="Freeform 819"/>
              <p:cNvSpPr/>
              <p:nvPr/>
            </p:nvSpPr>
            <p:spPr bwMode="auto">
              <a:xfrm>
                <a:off x="4843" y="289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74" name="Freeform 820"/>
              <p:cNvSpPr/>
              <p:nvPr/>
            </p:nvSpPr>
            <p:spPr bwMode="auto">
              <a:xfrm>
                <a:off x="4848" y="290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75" name="Freeform 821"/>
              <p:cNvSpPr/>
              <p:nvPr/>
            </p:nvSpPr>
            <p:spPr bwMode="auto">
              <a:xfrm>
                <a:off x="4854" y="2913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76" name="Freeform 822"/>
              <p:cNvSpPr/>
              <p:nvPr/>
            </p:nvSpPr>
            <p:spPr bwMode="auto">
              <a:xfrm>
                <a:off x="4859" y="2923"/>
                <a:ext cx="8" cy="9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77" name="Freeform 823"/>
              <p:cNvSpPr/>
              <p:nvPr/>
            </p:nvSpPr>
            <p:spPr bwMode="auto">
              <a:xfrm>
                <a:off x="4862" y="2934"/>
                <a:ext cx="10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2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78" name="Freeform 824"/>
              <p:cNvSpPr/>
              <p:nvPr/>
            </p:nvSpPr>
            <p:spPr bwMode="auto">
              <a:xfrm>
                <a:off x="4867" y="294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79" name="Freeform 825"/>
              <p:cNvSpPr/>
              <p:nvPr/>
            </p:nvSpPr>
            <p:spPr bwMode="auto">
              <a:xfrm>
                <a:off x="4872" y="2953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1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80" name="Freeform 826"/>
              <p:cNvSpPr/>
              <p:nvPr/>
            </p:nvSpPr>
            <p:spPr bwMode="auto">
              <a:xfrm>
                <a:off x="4758" y="273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81" name="Freeform 827"/>
              <p:cNvSpPr/>
              <p:nvPr/>
            </p:nvSpPr>
            <p:spPr bwMode="auto">
              <a:xfrm>
                <a:off x="4763" y="275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82" name="Freeform 828"/>
              <p:cNvSpPr/>
              <p:nvPr/>
            </p:nvSpPr>
            <p:spPr bwMode="auto">
              <a:xfrm>
                <a:off x="4768" y="2760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83" name="Freeform 829"/>
              <p:cNvSpPr/>
              <p:nvPr/>
            </p:nvSpPr>
            <p:spPr bwMode="auto">
              <a:xfrm>
                <a:off x="4774" y="2768"/>
                <a:ext cx="8" cy="11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2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84" name="Freeform 830"/>
              <p:cNvSpPr/>
              <p:nvPr/>
            </p:nvSpPr>
            <p:spPr bwMode="auto">
              <a:xfrm>
                <a:off x="4779" y="2779"/>
                <a:ext cx="8" cy="11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0 w 3"/>
                  <a:gd name="T7" fmla="*/ 1 h 4"/>
                  <a:gd name="T8" fmla="*/ 2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85" name="Freeform 831"/>
              <p:cNvSpPr/>
              <p:nvPr/>
            </p:nvSpPr>
            <p:spPr bwMode="auto">
              <a:xfrm>
                <a:off x="4782" y="279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3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86" name="Freeform 832"/>
              <p:cNvSpPr/>
              <p:nvPr/>
            </p:nvSpPr>
            <p:spPr bwMode="auto">
              <a:xfrm>
                <a:off x="4787" y="2800"/>
                <a:ext cx="8" cy="9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87" name="Freeform 833"/>
              <p:cNvSpPr/>
              <p:nvPr/>
            </p:nvSpPr>
            <p:spPr bwMode="auto">
              <a:xfrm>
                <a:off x="4792" y="281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88" name="Freeform 834"/>
              <p:cNvSpPr/>
              <p:nvPr/>
            </p:nvSpPr>
            <p:spPr bwMode="auto">
              <a:xfrm>
                <a:off x="4798" y="282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89" name="Freeform 835"/>
              <p:cNvSpPr/>
              <p:nvPr/>
            </p:nvSpPr>
            <p:spPr bwMode="auto">
              <a:xfrm>
                <a:off x="4803" y="2833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90" name="Freeform 836"/>
              <p:cNvSpPr/>
              <p:nvPr/>
            </p:nvSpPr>
            <p:spPr bwMode="auto">
              <a:xfrm>
                <a:off x="4808" y="2843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91" name="Freeform 837"/>
              <p:cNvSpPr/>
              <p:nvPr/>
            </p:nvSpPr>
            <p:spPr bwMode="auto">
              <a:xfrm>
                <a:off x="4814" y="2854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92" name="Freeform 838"/>
              <p:cNvSpPr/>
              <p:nvPr/>
            </p:nvSpPr>
            <p:spPr bwMode="auto">
              <a:xfrm>
                <a:off x="4816" y="2865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93" name="Freeform 839"/>
              <p:cNvSpPr/>
              <p:nvPr/>
            </p:nvSpPr>
            <p:spPr bwMode="auto">
              <a:xfrm>
                <a:off x="4822" y="287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94" name="Freeform 840"/>
              <p:cNvSpPr/>
              <p:nvPr/>
            </p:nvSpPr>
            <p:spPr bwMode="auto">
              <a:xfrm>
                <a:off x="4827" y="288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95" name="Freeform 841"/>
              <p:cNvSpPr/>
              <p:nvPr/>
            </p:nvSpPr>
            <p:spPr bwMode="auto">
              <a:xfrm>
                <a:off x="4832" y="289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96" name="Freeform 842"/>
              <p:cNvSpPr/>
              <p:nvPr/>
            </p:nvSpPr>
            <p:spPr bwMode="auto">
              <a:xfrm>
                <a:off x="4838" y="290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97" name="Freeform 843"/>
              <p:cNvSpPr/>
              <p:nvPr/>
            </p:nvSpPr>
            <p:spPr bwMode="auto">
              <a:xfrm>
                <a:off x="4843" y="2918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98" name="Freeform 844"/>
              <p:cNvSpPr/>
              <p:nvPr/>
            </p:nvSpPr>
            <p:spPr bwMode="auto">
              <a:xfrm>
                <a:off x="4848" y="2929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99" name="Freeform 845"/>
              <p:cNvSpPr/>
              <p:nvPr/>
            </p:nvSpPr>
            <p:spPr bwMode="auto">
              <a:xfrm>
                <a:off x="4854" y="2937"/>
                <a:ext cx="8" cy="11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0 w 3"/>
                  <a:gd name="T7" fmla="*/ 1 h 4"/>
                  <a:gd name="T8" fmla="*/ 2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0" name="Freeform 846"/>
              <p:cNvSpPr/>
              <p:nvPr/>
            </p:nvSpPr>
            <p:spPr bwMode="auto">
              <a:xfrm>
                <a:off x="4856" y="2948"/>
                <a:ext cx="8" cy="10"/>
              </a:xfrm>
              <a:custGeom>
                <a:avLst/>
                <a:gdLst>
                  <a:gd name="T0" fmla="*/ 3 w 3"/>
                  <a:gd name="T1" fmla="*/ 1 h 4"/>
                  <a:gd name="T2" fmla="*/ 3 w 3"/>
                  <a:gd name="T3" fmla="*/ 3 h 4"/>
                  <a:gd name="T4" fmla="*/ 1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3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1" name="Freeform 847"/>
              <p:cNvSpPr/>
              <p:nvPr/>
            </p:nvSpPr>
            <p:spPr bwMode="auto">
              <a:xfrm>
                <a:off x="4862" y="2958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2" name="Freeform 848"/>
              <p:cNvSpPr/>
              <p:nvPr/>
            </p:nvSpPr>
            <p:spPr bwMode="auto">
              <a:xfrm>
                <a:off x="5086" y="2536"/>
                <a:ext cx="229" cy="283"/>
              </a:xfrm>
              <a:custGeom>
                <a:avLst/>
                <a:gdLst>
                  <a:gd name="T0" fmla="*/ 86 w 86"/>
                  <a:gd name="T1" fmla="*/ 89 h 106"/>
                  <a:gd name="T2" fmla="*/ 60 w 86"/>
                  <a:gd name="T3" fmla="*/ 35 h 106"/>
                  <a:gd name="T4" fmla="*/ 0 w 86"/>
                  <a:gd name="T5" fmla="*/ 14 h 106"/>
                  <a:gd name="T6" fmla="*/ 40 w 86"/>
                  <a:gd name="T7" fmla="*/ 97 h 106"/>
                  <a:gd name="T8" fmla="*/ 56 w 86"/>
                  <a:gd name="T9" fmla="*/ 103 h 106"/>
                  <a:gd name="T10" fmla="*/ 86 w 86"/>
                  <a:gd name="T11" fmla="*/ 89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106">
                    <a:moveTo>
                      <a:pt x="86" y="89"/>
                    </a:move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5"/>
                      <a:pt x="41" y="0"/>
                      <a:pt x="0" y="14"/>
                    </a:cubicBezTo>
                    <a:cubicBezTo>
                      <a:pt x="40" y="97"/>
                      <a:pt x="40" y="97"/>
                      <a:pt x="40" y="97"/>
                    </a:cubicBezTo>
                    <a:cubicBezTo>
                      <a:pt x="43" y="103"/>
                      <a:pt x="50" y="106"/>
                      <a:pt x="56" y="103"/>
                    </a:cubicBezTo>
                    <a:lnTo>
                      <a:pt x="86" y="89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3" name="Freeform 849"/>
              <p:cNvSpPr/>
              <p:nvPr/>
            </p:nvSpPr>
            <p:spPr bwMode="auto">
              <a:xfrm>
                <a:off x="5096" y="257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4" name="Freeform 850"/>
              <p:cNvSpPr/>
              <p:nvPr/>
            </p:nvSpPr>
            <p:spPr bwMode="auto">
              <a:xfrm>
                <a:off x="5102" y="2587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5" name="Freeform 851"/>
              <p:cNvSpPr/>
              <p:nvPr/>
            </p:nvSpPr>
            <p:spPr bwMode="auto">
              <a:xfrm>
                <a:off x="5107" y="2597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6" name="Freeform 852"/>
              <p:cNvSpPr/>
              <p:nvPr/>
            </p:nvSpPr>
            <p:spPr bwMode="auto">
              <a:xfrm>
                <a:off x="5112" y="2608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7" name="Freeform 853"/>
              <p:cNvSpPr/>
              <p:nvPr/>
            </p:nvSpPr>
            <p:spPr bwMode="auto">
              <a:xfrm>
                <a:off x="5118" y="2619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8" name="Freeform 854"/>
              <p:cNvSpPr/>
              <p:nvPr/>
            </p:nvSpPr>
            <p:spPr bwMode="auto">
              <a:xfrm>
                <a:off x="5120" y="2629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4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9" name="Freeform 855"/>
              <p:cNvSpPr/>
              <p:nvPr/>
            </p:nvSpPr>
            <p:spPr bwMode="auto">
              <a:xfrm>
                <a:off x="5126" y="2640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0" name="Freeform 856"/>
              <p:cNvSpPr/>
              <p:nvPr/>
            </p:nvSpPr>
            <p:spPr bwMode="auto">
              <a:xfrm>
                <a:off x="5131" y="265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1" name="Freeform 857"/>
              <p:cNvSpPr/>
              <p:nvPr/>
            </p:nvSpPr>
            <p:spPr bwMode="auto">
              <a:xfrm>
                <a:off x="5136" y="266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" name="Freeform 858"/>
              <p:cNvSpPr/>
              <p:nvPr/>
            </p:nvSpPr>
            <p:spPr bwMode="auto">
              <a:xfrm>
                <a:off x="5142" y="2672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" name="Freeform 859"/>
              <p:cNvSpPr/>
              <p:nvPr/>
            </p:nvSpPr>
            <p:spPr bwMode="auto">
              <a:xfrm>
                <a:off x="5147" y="2683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" name="Freeform 860"/>
              <p:cNvSpPr/>
              <p:nvPr/>
            </p:nvSpPr>
            <p:spPr bwMode="auto">
              <a:xfrm>
                <a:off x="5152" y="269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" name="Freeform 861"/>
              <p:cNvSpPr/>
              <p:nvPr/>
            </p:nvSpPr>
            <p:spPr bwMode="auto">
              <a:xfrm>
                <a:off x="5155" y="2704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2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2"/>
                      <a:pt x="2" y="3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6" name="Freeform 862"/>
              <p:cNvSpPr/>
              <p:nvPr/>
            </p:nvSpPr>
            <p:spPr bwMode="auto">
              <a:xfrm>
                <a:off x="5160" y="2712"/>
                <a:ext cx="8" cy="11"/>
              </a:xfrm>
              <a:custGeom>
                <a:avLst/>
                <a:gdLst>
                  <a:gd name="T0" fmla="*/ 1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1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3"/>
                    </a:moveTo>
                    <a:cubicBezTo>
                      <a:pt x="1" y="3"/>
                      <a:pt x="2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7" name="Freeform 863"/>
              <p:cNvSpPr/>
              <p:nvPr/>
            </p:nvSpPr>
            <p:spPr bwMode="auto">
              <a:xfrm>
                <a:off x="5166" y="2723"/>
                <a:ext cx="8" cy="11"/>
              </a:xfrm>
              <a:custGeom>
                <a:avLst/>
                <a:gdLst>
                  <a:gd name="T0" fmla="*/ 1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1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3"/>
                    </a:moveTo>
                    <a:cubicBezTo>
                      <a:pt x="1" y="3"/>
                      <a:pt x="2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8" name="Freeform 864"/>
              <p:cNvSpPr/>
              <p:nvPr/>
            </p:nvSpPr>
            <p:spPr bwMode="auto">
              <a:xfrm>
                <a:off x="5171" y="2734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9" name="Freeform 865"/>
              <p:cNvSpPr/>
              <p:nvPr/>
            </p:nvSpPr>
            <p:spPr bwMode="auto">
              <a:xfrm>
                <a:off x="5176" y="274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0" name="Freeform 866"/>
              <p:cNvSpPr/>
              <p:nvPr/>
            </p:nvSpPr>
            <p:spPr bwMode="auto">
              <a:xfrm>
                <a:off x="5182" y="2755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1" name="Freeform 867"/>
              <p:cNvSpPr/>
              <p:nvPr/>
            </p:nvSpPr>
            <p:spPr bwMode="auto">
              <a:xfrm>
                <a:off x="5187" y="276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2" name="Freeform 868"/>
              <p:cNvSpPr/>
              <p:nvPr/>
            </p:nvSpPr>
            <p:spPr bwMode="auto">
              <a:xfrm>
                <a:off x="5192" y="277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3" name="Freeform 869"/>
              <p:cNvSpPr/>
              <p:nvPr/>
            </p:nvSpPr>
            <p:spPr bwMode="auto">
              <a:xfrm>
                <a:off x="5195" y="2787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4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4" name="Freeform 870"/>
              <p:cNvSpPr/>
              <p:nvPr/>
            </p:nvSpPr>
            <p:spPr bwMode="auto">
              <a:xfrm>
                <a:off x="5200" y="2798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5" name="Freeform 871"/>
              <p:cNvSpPr/>
              <p:nvPr/>
            </p:nvSpPr>
            <p:spPr bwMode="auto">
              <a:xfrm>
                <a:off x="5107" y="2571"/>
                <a:ext cx="8" cy="10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6" name="Freeform 872"/>
              <p:cNvSpPr/>
              <p:nvPr/>
            </p:nvSpPr>
            <p:spPr bwMode="auto">
              <a:xfrm>
                <a:off x="5112" y="258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7" name="Freeform 873"/>
              <p:cNvSpPr/>
              <p:nvPr/>
            </p:nvSpPr>
            <p:spPr bwMode="auto">
              <a:xfrm>
                <a:off x="5118" y="2592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8" name="Freeform 874"/>
              <p:cNvSpPr/>
              <p:nvPr/>
            </p:nvSpPr>
            <p:spPr bwMode="auto">
              <a:xfrm>
                <a:off x="5123" y="2603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9" name="Freeform 875"/>
              <p:cNvSpPr/>
              <p:nvPr/>
            </p:nvSpPr>
            <p:spPr bwMode="auto">
              <a:xfrm>
                <a:off x="5126" y="2613"/>
                <a:ext cx="10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4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0" name="Freeform 876"/>
              <p:cNvSpPr/>
              <p:nvPr/>
            </p:nvSpPr>
            <p:spPr bwMode="auto">
              <a:xfrm>
                <a:off x="5131" y="2624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1" name="Freeform 877"/>
              <p:cNvSpPr/>
              <p:nvPr/>
            </p:nvSpPr>
            <p:spPr bwMode="auto">
              <a:xfrm>
                <a:off x="5136" y="2635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2" name="Freeform 878"/>
              <p:cNvSpPr/>
              <p:nvPr/>
            </p:nvSpPr>
            <p:spPr bwMode="auto">
              <a:xfrm>
                <a:off x="5142" y="2645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3" name="Freeform 879"/>
              <p:cNvSpPr/>
              <p:nvPr/>
            </p:nvSpPr>
            <p:spPr bwMode="auto">
              <a:xfrm>
                <a:off x="5147" y="265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4" name="Freeform 880"/>
              <p:cNvSpPr/>
              <p:nvPr/>
            </p:nvSpPr>
            <p:spPr bwMode="auto">
              <a:xfrm>
                <a:off x="5152" y="2667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5" name="Freeform 881"/>
              <p:cNvSpPr/>
              <p:nvPr/>
            </p:nvSpPr>
            <p:spPr bwMode="auto">
              <a:xfrm>
                <a:off x="5158" y="2677"/>
                <a:ext cx="8" cy="9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6" name="Freeform 882"/>
              <p:cNvSpPr/>
              <p:nvPr/>
            </p:nvSpPr>
            <p:spPr bwMode="auto">
              <a:xfrm>
                <a:off x="5163" y="2688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7" name="Freeform 883"/>
              <p:cNvSpPr/>
              <p:nvPr/>
            </p:nvSpPr>
            <p:spPr bwMode="auto">
              <a:xfrm>
                <a:off x="5166" y="2699"/>
                <a:ext cx="10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2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8" name="Freeform 884"/>
              <p:cNvSpPr/>
              <p:nvPr/>
            </p:nvSpPr>
            <p:spPr bwMode="auto">
              <a:xfrm>
                <a:off x="5171" y="2710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9" name="Freeform 885"/>
              <p:cNvSpPr/>
              <p:nvPr/>
            </p:nvSpPr>
            <p:spPr bwMode="auto">
              <a:xfrm>
                <a:off x="5176" y="2720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0" name="Freeform 886"/>
              <p:cNvSpPr/>
              <p:nvPr/>
            </p:nvSpPr>
            <p:spPr bwMode="auto">
              <a:xfrm>
                <a:off x="5182" y="273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0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1" name="Freeform 887"/>
              <p:cNvSpPr/>
              <p:nvPr/>
            </p:nvSpPr>
            <p:spPr bwMode="auto">
              <a:xfrm>
                <a:off x="5187" y="2739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2" name="Freeform 888"/>
              <p:cNvSpPr/>
              <p:nvPr/>
            </p:nvSpPr>
            <p:spPr bwMode="auto">
              <a:xfrm>
                <a:off x="5192" y="2750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3" name="Freeform 889"/>
              <p:cNvSpPr/>
              <p:nvPr/>
            </p:nvSpPr>
            <p:spPr bwMode="auto">
              <a:xfrm>
                <a:off x="5198" y="2760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4" name="Freeform 890"/>
              <p:cNvSpPr/>
              <p:nvPr/>
            </p:nvSpPr>
            <p:spPr bwMode="auto">
              <a:xfrm>
                <a:off x="5200" y="2771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1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4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5" name="Freeform 891"/>
              <p:cNvSpPr/>
              <p:nvPr/>
            </p:nvSpPr>
            <p:spPr bwMode="auto">
              <a:xfrm>
                <a:off x="5206" y="2782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3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6" name="Freeform 892"/>
              <p:cNvSpPr/>
              <p:nvPr/>
            </p:nvSpPr>
            <p:spPr bwMode="auto">
              <a:xfrm>
                <a:off x="5211" y="2792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7" name="Freeform 893"/>
              <p:cNvSpPr/>
              <p:nvPr/>
            </p:nvSpPr>
            <p:spPr bwMode="auto">
              <a:xfrm>
                <a:off x="5118" y="2568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8" name="Freeform 894"/>
              <p:cNvSpPr/>
              <p:nvPr/>
            </p:nvSpPr>
            <p:spPr bwMode="auto">
              <a:xfrm>
                <a:off x="5123" y="257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0" y="3"/>
                      <a:pt x="1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9" name="Freeform 895"/>
              <p:cNvSpPr/>
              <p:nvPr/>
            </p:nvSpPr>
            <p:spPr bwMode="auto">
              <a:xfrm>
                <a:off x="5128" y="2587"/>
                <a:ext cx="8" cy="10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2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0" y="3"/>
                      <a:pt x="1" y="4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0" name="Freeform 896"/>
              <p:cNvSpPr/>
              <p:nvPr/>
            </p:nvSpPr>
            <p:spPr bwMode="auto">
              <a:xfrm>
                <a:off x="5134" y="2597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1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1" name="Freeform 897"/>
              <p:cNvSpPr/>
              <p:nvPr/>
            </p:nvSpPr>
            <p:spPr bwMode="auto">
              <a:xfrm>
                <a:off x="5136" y="2608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1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4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2" name="Freeform 898"/>
              <p:cNvSpPr/>
              <p:nvPr/>
            </p:nvSpPr>
            <p:spPr bwMode="auto">
              <a:xfrm>
                <a:off x="5142" y="2619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3" name="Freeform 899"/>
              <p:cNvSpPr/>
              <p:nvPr/>
            </p:nvSpPr>
            <p:spPr bwMode="auto">
              <a:xfrm>
                <a:off x="5147" y="2629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4" name="Freeform 900"/>
              <p:cNvSpPr/>
              <p:nvPr/>
            </p:nvSpPr>
            <p:spPr bwMode="auto">
              <a:xfrm>
                <a:off x="5152" y="2640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5" name="Freeform 901"/>
              <p:cNvSpPr/>
              <p:nvPr/>
            </p:nvSpPr>
            <p:spPr bwMode="auto">
              <a:xfrm>
                <a:off x="5158" y="265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6" name="Freeform 902"/>
              <p:cNvSpPr/>
              <p:nvPr/>
            </p:nvSpPr>
            <p:spPr bwMode="auto">
              <a:xfrm>
                <a:off x="5163" y="266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7" name="Freeform 903"/>
              <p:cNvSpPr/>
              <p:nvPr/>
            </p:nvSpPr>
            <p:spPr bwMode="auto">
              <a:xfrm>
                <a:off x="5168" y="2672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8" name="Freeform 904"/>
              <p:cNvSpPr/>
              <p:nvPr/>
            </p:nvSpPr>
            <p:spPr bwMode="auto">
              <a:xfrm>
                <a:off x="5171" y="2683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4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9" name="Freeform 905"/>
              <p:cNvSpPr/>
              <p:nvPr/>
            </p:nvSpPr>
            <p:spPr bwMode="auto">
              <a:xfrm>
                <a:off x="5176" y="2694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0" name="Freeform 906"/>
              <p:cNvSpPr/>
              <p:nvPr/>
            </p:nvSpPr>
            <p:spPr bwMode="auto">
              <a:xfrm>
                <a:off x="5182" y="2704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1" name="Freeform 907"/>
              <p:cNvSpPr/>
              <p:nvPr/>
            </p:nvSpPr>
            <p:spPr bwMode="auto">
              <a:xfrm>
                <a:off x="5187" y="2715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2" name="Freeform 908"/>
              <p:cNvSpPr/>
              <p:nvPr/>
            </p:nvSpPr>
            <p:spPr bwMode="auto">
              <a:xfrm>
                <a:off x="5192" y="272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3" name="Freeform 909"/>
              <p:cNvSpPr/>
              <p:nvPr/>
            </p:nvSpPr>
            <p:spPr bwMode="auto">
              <a:xfrm>
                <a:off x="5198" y="273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4" name="Freeform 910"/>
              <p:cNvSpPr/>
              <p:nvPr/>
            </p:nvSpPr>
            <p:spPr bwMode="auto">
              <a:xfrm>
                <a:off x="5203" y="2747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2 w 3"/>
                  <a:gd name="T5" fmla="*/ 0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5" name="Freeform 911"/>
              <p:cNvSpPr/>
              <p:nvPr/>
            </p:nvSpPr>
            <p:spPr bwMode="auto">
              <a:xfrm>
                <a:off x="5208" y="2755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2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0" y="3"/>
                      <a:pt x="1" y="4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6" name="Freeform 912"/>
              <p:cNvSpPr/>
              <p:nvPr/>
            </p:nvSpPr>
            <p:spPr bwMode="auto">
              <a:xfrm>
                <a:off x="5211" y="2766"/>
                <a:ext cx="11" cy="8"/>
              </a:xfrm>
              <a:custGeom>
                <a:avLst/>
                <a:gdLst>
                  <a:gd name="T0" fmla="*/ 1 w 4"/>
                  <a:gd name="T1" fmla="*/ 3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1 h 3"/>
                  <a:gd name="T8" fmla="*/ 1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3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4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7" name="Freeform 913"/>
              <p:cNvSpPr/>
              <p:nvPr/>
            </p:nvSpPr>
            <p:spPr bwMode="auto">
              <a:xfrm>
                <a:off x="5216" y="2776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8" name="Freeform 914"/>
              <p:cNvSpPr/>
              <p:nvPr/>
            </p:nvSpPr>
            <p:spPr bwMode="auto">
              <a:xfrm>
                <a:off x="5222" y="2787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9" name="Freeform 915"/>
              <p:cNvSpPr/>
              <p:nvPr/>
            </p:nvSpPr>
            <p:spPr bwMode="auto">
              <a:xfrm>
                <a:off x="5227" y="2798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0" name="Freeform 916"/>
              <p:cNvSpPr/>
              <p:nvPr/>
            </p:nvSpPr>
            <p:spPr bwMode="auto">
              <a:xfrm>
                <a:off x="5216" y="2803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1" name="Freeform 917"/>
              <p:cNvSpPr/>
              <p:nvPr/>
            </p:nvSpPr>
            <p:spPr bwMode="auto">
              <a:xfrm>
                <a:off x="5302" y="2763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2" name="Freeform 918"/>
              <p:cNvSpPr/>
              <p:nvPr/>
            </p:nvSpPr>
            <p:spPr bwMode="auto">
              <a:xfrm>
                <a:off x="5291" y="2768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3" name="Freeform 919"/>
              <p:cNvSpPr/>
              <p:nvPr/>
            </p:nvSpPr>
            <p:spPr bwMode="auto">
              <a:xfrm>
                <a:off x="5280" y="277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4" name="Freeform 920"/>
              <p:cNvSpPr/>
              <p:nvPr/>
            </p:nvSpPr>
            <p:spPr bwMode="auto">
              <a:xfrm>
                <a:off x="5270" y="2779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5" name="Freeform 921"/>
              <p:cNvSpPr/>
              <p:nvPr/>
            </p:nvSpPr>
            <p:spPr bwMode="auto">
              <a:xfrm>
                <a:off x="5259" y="278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6" name="Freeform 922"/>
              <p:cNvSpPr/>
              <p:nvPr/>
            </p:nvSpPr>
            <p:spPr bwMode="auto">
              <a:xfrm>
                <a:off x="5248" y="278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7" name="Freeform 923"/>
              <p:cNvSpPr/>
              <p:nvPr/>
            </p:nvSpPr>
            <p:spPr bwMode="auto">
              <a:xfrm>
                <a:off x="5238" y="2792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8" name="Freeform 924"/>
              <p:cNvSpPr/>
              <p:nvPr/>
            </p:nvSpPr>
            <p:spPr bwMode="auto">
              <a:xfrm>
                <a:off x="5128" y="2562"/>
                <a:ext cx="8" cy="9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9" name="Freeform 925"/>
              <p:cNvSpPr/>
              <p:nvPr/>
            </p:nvSpPr>
            <p:spPr bwMode="auto">
              <a:xfrm>
                <a:off x="5134" y="2573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0" name="Freeform 926"/>
              <p:cNvSpPr/>
              <p:nvPr/>
            </p:nvSpPr>
            <p:spPr bwMode="auto">
              <a:xfrm>
                <a:off x="5139" y="258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1" name="Freeform 927"/>
              <p:cNvSpPr/>
              <p:nvPr/>
            </p:nvSpPr>
            <p:spPr bwMode="auto">
              <a:xfrm>
                <a:off x="5142" y="2592"/>
                <a:ext cx="10" cy="11"/>
              </a:xfrm>
              <a:custGeom>
                <a:avLst/>
                <a:gdLst>
                  <a:gd name="T0" fmla="*/ 1 w 4"/>
                  <a:gd name="T1" fmla="*/ 3 h 4"/>
                  <a:gd name="T2" fmla="*/ 3 w 4"/>
                  <a:gd name="T3" fmla="*/ 3 h 4"/>
                  <a:gd name="T4" fmla="*/ 3 w 4"/>
                  <a:gd name="T5" fmla="*/ 1 h 4"/>
                  <a:gd name="T6" fmla="*/ 1 w 4"/>
                  <a:gd name="T7" fmla="*/ 1 h 4"/>
                  <a:gd name="T8" fmla="*/ 1 w 4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1" y="3"/>
                    </a:moveTo>
                    <a:cubicBezTo>
                      <a:pt x="1" y="3"/>
                      <a:pt x="2" y="4"/>
                      <a:pt x="3" y="3"/>
                    </a:cubicBezTo>
                    <a:cubicBezTo>
                      <a:pt x="3" y="3"/>
                      <a:pt x="4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2" name="Freeform 928"/>
              <p:cNvSpPr/>
              <p:nvPr/>
            </p:nvSpPr>
            <p:spPr bwMode="auto">
              <a:xfrm>
                <a:off x="5147" y="2603"/>
                <a:ext cx="8" cy="10"/>
              </a:xfrm>
              <a:custGeom>
                <a:avLst/>
                <a:gdLst>
                  <a:gd name="T0" fmla="*/ 1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1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3"/>
                    </a:moveTo>
                    <a:cubicBezTo>
                      <a:pt x="1" y="3"/>
                      <a:pt x="2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3" name="Freeform 929"/>
              <p:cNvSpPr/>
              <p:nvPr/>
            </p:nvSpPr>
            <p:spPr bwMode="auto">
              <a:xfrm>
                <a:off x="5152" y="2613"/>
                <a:ext cx="8" cy="8"/>
              </a:xfrm>
              <a:custGeom>
                <a:avLst/>
                <a:gdLst>
                  <a:gd name="T0" fmla="*/ 1 w 3"/>
                  <a:gd name="T1" fmla="*/ 3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1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4" name="Freeform 930"/>
              <p:cNvSpPr/>
              <p:nvPr/>
            </p:nvSpPr>
            <p:spPr bwMode="auto">
              <a:xfrm>
                <a:off x="5158" y="262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5" name="Freeform 931"/>
              <p:cNvSpPr/>
              <p:nvPr/>
            </p:nvSpPr>
            <p:spPr bwMode="auto">
              <a:xfrm>
                <a:off x="5163" y="2635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6" name="Freeform 932"/>
              <p:cNvSpPr/>
              <p:nvPr/>
            </p:nvSpPr>
            <p:spPr bwMode="auto">
              <a:xfrm>
                <a:off x="5168" y="2645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7" name="Freeform 933"/>
              <p:cNvSpPr/>
              <p:nvPr/>
            </p:nvSpPr>
            <p:spPr bwMode="auto">
              <a:xfrm>
                <a:off x="5174" y="265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8" name="Freeform 934"/>
              <p:cNvSpPr/>
              <p:nvPr/>
            </p:nvSpPr>
            <p:spPr bwMode="auto">
              <a:xfrm>
                <a:off x="5179" y="2667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9" name="Freeform 935"/>
              <p:cNvSpPr/>
              <p:nvPr/>
            </p:nvSpPr>
            <p:spPr bwMode="auto">
              <a:xfrm>
                <a:off x="5182" y="2677"/>
                <a:ext cx="10" cy="9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4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0" name="Freeform 936"/>
              <p:cNvSpPr/>
              <p:nvPr/>
            </p:nvSpPr>
            <p:spPr bwMode="auto">
              <a:xfrm>
                <a:off x="5187" y="2688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1" name="Freeform 937"/>
              <p:cNvSpPr/>
              <p:nvPr/>
            </p:nvSpPr>
            <p:spPr bwMode="auto">
              <a:xfrm>
                <a:off x="5192" y="2699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2" name="Freeform 938"/>
              <p:cNvSpPr/>
              <p:nvPr/>
            </p:nvSpPr>
            <p:spPr bwMode="auto">
              <a:xfrm>
                <a:off x="5198" y="2710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3" name="Freeform 939"/>
              <p:cNvSpPr/>
              <p:nvPr/>
            </p:nvSpPr>
            <p:spPr bwMode="auto">
              <a:xfrm>
                <a:off x="5203" y="2720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4" name="Freeform 940"/>
              <p:cNvSpPr/>
              <p:nvPr/>
            </p:nvSpPr>
            <p:spPr bwMode="auto">
              <a:xfrm>
                <a:off x="5208" y="273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5" name="Freeform 941"/>
              <p:cNvSpPr/>
              <p:nvPr/>
            </p:nvSpPr>
            <p:spPr bwMode="auto">
              <a:xfrm>
                <a:off x="5214" y="2742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6" name="Freeform 942"/>
              <p:cNvSpPr/>
              <p:nvPr/>
            </p:nvSpPr>
            <p:spPr bwMode="auto">
              <a:xfrm>
                <a:off x="5219" y="2752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2 w 3"/>
                  <a:gd name="T5" fmla="*/ 1 h 3"/>
                  <a:gd name="T6" fmla="*/ 0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7" name="Freeform 943"/>
              <p:cNvSpPr/>
              <p:nvPr/>
            </p:nvSpPr>
            <p:spPr bwMode="auto">
              <a:xfrm>
                <a:off x="5222" y="2763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3 w 3"/>
                  <a:gd name="T3" fmla="*/ 2 h 3"/>
                  <a:gd name="T4" fmla="*/ 3 w 3"/>
                  <a:gd name="T5" fmla="*/ 0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2" y="3"/>
                      <a:pt x="3" y="2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8" name="Freeform 944"/>
              <p:cNvSpPr/>
              <p:nvPr/>
            </p:nvSpPr>
            <p:spPr bwMode="auto">
              <a:xfrm>
                <a:off x="5227" y="2771"/>
                <a:ext cx="8" cy="11"/>
              </a:xfrm>
              <a:custGeom>
                <a:avLst/>
                <a:gdLst>
                  <a:gd name="T0" fmla="*/ 1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1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3"/>
                    </a:moveTo>
                    <a:cubicBezTo>
                      <a:pt x="1" y="3"/>
                      <a:pt x="2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9" name="Freeform 945"/>
              <p:cNvSpPr/>
              <p:nvPr/>
            </p:nvSpPr>
            <p:spPr bwMode="auto">
              <a:xfrm>
                <a:off x="5232" y="2782"/>
                <a:ext cx="8" cy="10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0" name="Freeform 946"/>
              <p:cNvSpPr/>
              <p:nvPr/>
            </p:nvSpPr>
            <p:spPr bwMode="auto">
              <a:xfrm>
                <a:off x="5139" y="2557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1" name="Freeform 947"/>
              <p:cNvSpPr/>
              <p:nvPr/>
            </p:nvSpPr>
            <p:spPr bwMode="auto">
              <a:xfrm>
                <a:off x="5144" y="2568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2" name="Freeform 948"/>
              <p:cNvSpPr/>
              <p:nvPr/>
            </p:nvSpPr>
            <p:spPr bwMode="auto">
              <a:xfrm>
                <a:off x="5150" y="2579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3" name="Freeform 949"/>
              <p:cNvSpPr/>
              <p:nvPr/>
            </p:nvSpPr>
            <p:spPr bwMode="auto">
              <a:xfrm>
                <a:off x="5152" y="2589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2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2"/>
                      <a:pt x="2" y="3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4" name="Freeform 950"/>
              <p:cNvSpPr/>
              <p:nvPr/>
            </p:nvSpPr>
            <p:spPr bwMode="auto">
              <a:xfrm>
                <a:off x="5158" y="2600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5" name="Freeform 951"/>
              <p:cNvSpPr/>
              <p:nvPr/>
            </p:nvSpPr>
            <p:spPr bwMode="auto">
              <a:xfrm>
                <a:off x="5163" y="261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0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6" name="Freeform 952"/>
              <p:cNvSpPr/>
              <p:nvPr/>
            </p:nvSpPr>
            <p:spPr bwMode="auto">
              <a:xfrm>
                <a:off x="5168" y="2619"/>
                <a:ext cx="8" cy="10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7" name="Freeform 953"/>
              <p:cNvSpPr/>
              <p:nvPr/>
            </p:nvSpPr>
            <p:spPr bwMode="auto">
              <a:xfrm>
                <a:off x="5174" y="2629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8" name="Freeform 954"/>
              <p:cNvSpPr/>
              <p:nvPr/>
            </p:nvSpPr>
            <p:spPr bwMode="auto">
              <a:xfrm>
                <a:off x="5179" y="2640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9" name="Freeform 955"/>
              <p:cNvSpPr/>
              <p:nvPr/>
            </p:nvSpPr>
            <p:spPr bwMode="auto">
              <a:xfrm>
                <a:off x="5184" y="265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0" name="Freeform 956"/>
              <p:cNvSpPr/>
              <p:nvPr/>
            </p:nvSpPr>
            <p:spPr bwMode="auto">
              <a:xfrm>
                <a:off x="5190" y="266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0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1" name="Freeform 957"/>
              <p:cNvSpPr/>
              <p:nvPr/>
            </p:nvSpPr>
            <p:spPr bwMode="auto">
              <a:xfrm>
                <a:off x="5192" y="2672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3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2" name="Freeform 958"/>
              <p:cNvSpPr/>
              <p:nvPr/>
            </p:nvSpPr>
            <p:spPr bwMode="auto">
              <a:xfrm>
                <a:off x="5198" y="2683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3" name="Freeform 959"/>
              <p:cNvSpPr/>
              <p:nvPr/>
            </p:nvSpPr>
            <p:spPr bwMode="auto">
              <a:xfrm>
                <a:off x="5203" y="269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4" name="Freeform 960"/>
              <p:cNvSpPr/>
              <p:nvPr/>
            </p:nvSpPr>
            <p:spPr bwMode="auto">
              <a:xfrm>
                <a:off x="5208" y="270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5" name="Freeform 961"/>
              <p:cNvSpPr/>
              <p:nvPr/>
            </p:nvSpPr>
            <p:spPr bwMode="auto">
              <a:xfrm>
                <a:off x="5214" y="2715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6" name="Freeform 962"/>
              <p:cNvSpPr/>
              <p:nvPr/>
            </p:nvSpPr>
            <p:spPr bwMode="auto">
              <a:xfrm>
                <a:off x="5219" y="272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7" name="Freeform 963"/>
              <p:cNvSpPr/>
              <p:nvPr/>
            </p:nvSpPr>
            <p:spPr bwMode="auto">
              <a:xfrm>
                <a:off x="5224" y="273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8" name="Freeform 964"/>
              <p:cNvSpPr/>
              <p:nvPr/>
            </p:nvSpPr>
            <p:spPr bwMode="auto">
              <a:xfrm>
                <a:off x="5227" y="2747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2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9" name="Freeform 965"/>
              <p:cNvSpPr/>
              <p:nvPr/>
            </p:nvSpPr>
            <p:spPr bwMode="auto">
              <a:xfrm>
                <a:off x="5232" y="2758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0" name="Freeform 966"/>
              <p:cNvSpPr/>
              <p:nvPr/>
            </p:nvSpPr>
            <p:spPr bwMode="auto">
              <a:xfrm>
                <a:off x="5238" y="2768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1" name="Freeform 967"/>
              <p:cNvSpPr/>
              <p:nvPr/>
            </p:nvSpPr>
            <p:spPr bwMode="auto">
              <a:xfrm>
                <a:off x="5243" y="2779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0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2" name="Freeform 968"/>
              <p:cNvSpPr/>
              <p:nvPr/>
            </p:nvSpPr>
            <p:spPr bwMode="auto">
              <a:xfrm>
                <a:off x="5150" y="2552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3" name="Freeform 969"/>
              <p:cNvSpPr/>
              <p:nvPr/>
            </p:nvSpPr>
            <p:spPr bwMode="auto">
              <a:xfrm>
                <a:off x="5155" y="2562"/>
                <a:ext cx="8" cy="9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4" name="Freeform 970"/>
              <p:cNvSpPr/>
              <p:nvPr/>
            </p:nvSpPr>
            <p:spPr bwMode="auto">
              <a:xfrm>
                <a:off x="5158" y="2573"/>
                <a:ext cx="10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5" name="Freeform 971"/>
              <p:cNvSpPr/>
              <p:nvPr/>
            </p:nvSpPr>
            <p:spPr bwMode="auto">
              <a:xfrm>
                <a:off x="5163" y="2584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3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6" name="Freeform 972"/>
              <p:cNvSpPr/>
              <p:nvPr/>
            </p:nvSpPr>
            <p:spPr bwMode="auto">
              <a:xfrm>
                <a:off x="5168" y="2595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7" name="Freeform 973"/>
              <p:cNvSpPr/>
              <p:nvPr/>
            </p:nvSpPr>
            <p:spPr bwMode="auto">
              <a:xfrm>
                <a:off x="5174" y="2605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8" name="Freeform 974"/>
              <p:cNvSpPr/>
              <p:nvPr/>
            </p:nvSpPr>
            <p:spPr bwMode="auto">
              <a:xfrm>
                <a:off x="5179" y="261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9" name="Freeform 975"/>
              <p:cNvSpPr/>
              <p:nvPr/>
            </p:nvSpPr>
            <p:spPr bwMode="auto">
              <a:xfrm>
                <a:off x="5184" y="2627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0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0" name="Freeform 976"/>
              <p:cNvSpPr/>
              <p:nvPr/>
            </p:nvSpPr>
            <p:spPr bwMode="auto">
              <a:xfrm>
                <a:off x="5190" y="2635"/>
                <a:ext cx="8" cy="10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2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0" y="3"/>
                      <a:pt x="1" y="4"/>
                      <a:pt x="2" y="3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1" name="Freeform 977"/>
              <p:cNvSpPr/>
              <p:nvPr/>
            </p:nvSpPr>
            <p:spPr bwMode="auto">
              <a:xfrm>
                <a:off x="5195" y="2645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2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0" y="3"/>
                      <a:pt x="1" y="4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2" name="Freeform 978"/>
              <p:cNvSpPr/>
              <p:nvPr/>
            </p:nvSpPr>
            <p:spPr bwMode="auto">
              <a:xfrm>
                <a:off x="5198" y="2656"/>
                <a:ext cx="10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1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4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3" name="Freeform 979"/>
              <p:cNvSpPr/>
              <p:nvPr/>
            </p:nvSpPr>
            <p:spPr bwMode="auto">
              <a:xfrm>
                <a:off x="5203" y="2667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4" name="Freeform 980"/>
              <p:cNvSpPr/>
              <p:nvPr/>
            </p:nvSpPr>
            <p:spPr bwMode="auto">
              <a:xfrm>
                <a:off x="5208" y="2677"/>
                <a:ext cx="8" cy="9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5" name="Freeform 981"/>
              <p:cNvSpPr/>
              <p:nvPr/>
            </p:nvSpPr>
            <p:spPr bwMode="auto">
              <a:xfrm>
                <a:off x="5214" y="2688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6" name="Freeform 982"/>
              <p:cNvSpPr/>
              <p:nvPr/>
            </p:nvSpPr>
            <p:spPr bwMode="auto">
              <a:xfrm>
                <a:off x="5219" y="2699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7" name="Freeform 983"/>
              <p:cNvSpPr/>
              <p:nvPr/>
            </p:nvSpPr>
            <p:spPr bwMode="auto">
              <a:xfrm>
                <a:off x="5224" y="2710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8" name="Freeform 984"/>
              <p:cNvSpPr/>
              <p:nvPr/>
            </p:nvSpPr>
            <p:spPr bwMode="auto">
              <a:xfrm>
                <a:off x="5230" y="2720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9" name="Freeform 985"/>
              <p:cNvSpPr/>
              <p:nvPr/>
            </p:nvSpPr>
            <p:spPr bwMode="auto">
              <a:xfrm>
                <a:off x="5235" y="273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0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3" y="2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0" name="Freeform 986"/>
              <p:cNvSpPr/>
              <p:nvPr/>
            </p:nvSpPr>
            <p:spPr bwMode="auto">
              <a:xfrm>
                <a:off x="5238" y="2742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3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1" name="Freeform 987"/>
              <p:cNvSpPr/>
              <p:nvPr/>
            </p:nvSpPr>
            <p:spPr bwMode="auto">
              <a:xfrm>
                <a:off x="5243" y="2752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2" name="Freeform 988"/>
              <p:cNvSpPr/>
              <p:nvPr/>
            </p:nvSpPr>
            <p:spPr bwMode="auto">
              <a:xfrm>
                <a:off x="5248" y="2763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3" name="Freeform 989"/>
              <p:cNvSpPr/>
              <p:nvPr/>
            </p:nvSpPr>
            <p:spPr bwMode="auto">
              <a:xfrm>
                <a:off x="5254" y="277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4" name="Freeform 990"/>
              <p:cNvSpPr/>
              <p:nvPr/>
            </p:nvSpPr>
            <p:spPr bwMode="auto">
              <a:xfrm>
                <a:off x="5160" y="254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5" name="Freeform 991"/>
              <p:cNvSpPr/>
              <p:nvPr/>
            </p:nvSpPr>
            <p:spPr bwMode="auto">
              <a:xfrm>
                <a:off x="5166" y="2557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6" name="Freeform 992"/>
              <p:cNvSpPr/>
              <p:nvPr/>
            </p:nvSpPr>
            <p:spPr bwMode="auto">
              <a:xfrm>
                <a:off x="5168" y="2568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4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7" name="Freeform 993"/>
              <p:cNvSpPr/>
              <p:nvPr/>
            </p:nvSpPr>
            <p:spPr bwMode="auto">
              <a:xfrm>
                <a:off x="5174" y="2579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8" name="Freeform 994"/>
              <p:cNvSpPr/>
              <p:nvPr/>
            </p:nvSpPr>
            <p:spPr bwMode="auto">
              <a:xfrm>
                <a:off x="5179" y="2589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9" name="Freeform 995"/>
              <p:cNvSpPr/>
              <p:nvPr/>
            </p:nvSpPr>
            <p:spPr bwMode="auto">
              <a:xfrm>
                <a:off x="5184" y="2600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0" name="Freeform 996"/>
              <p:cNvSpPr/>
              <p:nvPr/>
            </p:nvSpPr>
            <p:spPr bwMode="auto">
              <a:xfrm>
                <a:off x="5190" y="261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1" name="Freeform 997"/>
              <p:cNvSpPr/>
              <p:nvPr/>
            </p:nvSpPr>
            <p:spPr bwMode="auto">
              <a:xfrm>
                <a:off x="5195" y="262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2" name="Freeform 998"/>
              <p:cNvSpPr/>
              <p:nvPr/>
            </p:nvSpPr>
            <p:spPr bwMode="auto">
              <a:xfrm>
                <a:off x="5200" y="2632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3" name="Freeform 999"/>
              <p:cNvSpPr/>
              <p:nvPr/>
            </p:nvSpPr>
            <p:spPr bwMode="auto">
              <a:xfrm>
                <a:off x="5206" y="2643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2 w 3"/>
                  <a:gd name="T5" fmla="*/ 0 h 3"/>
                  <a:gd name="T6" fmla="*/ 0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2" y="2"/>
                      <a:pt x="3" y="1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4" name="Freeform 1000"/>
              <p:cNvSpPr/>
              <p:nvPr/>
            </p:nvSpPr>
            <p:spPr bwMode="auto">
              <a:xfrm>
                <a:off x="5208" y="2651"/>
                <a:ext cx="8" cy="10"/>
              </a:xfrm>
              <a:custGeom>
                <a:avLst/>
                <a:gdLst>
                  <a:gd name="T0" fmla="*/ 1 w 3"/>
                  <a:gd name="T1" fmla="*/ 3 h 4"/>
                  <a:gd name="T2" fmla="*/ 3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1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3"/>
                    </a:moveTo>
                    <a:cubicBezTo>
                      <a:pt x="1" y="3"/>
                      <a:pt x="2" y="4"/>
                      <a:pt x="3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5" name="Freeform 1001"/>
              <p:cNvSpPr/>
              <p:nvPr/>
            </p:nvSpPr>
            <p:spPr bwMode="auto">
              <a:xfrm>
                <a:off x="5214" y="2661"/>
                <a:ext cx="8" cy="11"/>
              </a:xfrm>
              <a:custGeom>
                <a:avLst/>
                <a:gdLst>
                  <a:gd name="T0" fmla="*/ 1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1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3"/>
                    </a:moveTo>
                    <a:cubicBezTo>
                      <a:pt x="1" y="3"/>
                      <a:pt x="2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6" name="Freeform 1002"/>
              <p:cNvSpPr/>
              <p:nvPr/>
            </p:nvSpPr>
            <p:spPr bwMode="auto">
              <a:xfrm>
                <a:off x="5219" y="2672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7" name="Freeform 1003"/>
              <p:cNvSpPr/>
              <p:nvPr/>
            </p:nvSpPr>
            <p:spPr bwMode="auto">
              <a:xfrm>
                <a:off x="5224" y="2683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8" name="Freeform 1004"/>
              <p:cNvSpPr/>
              <p:nvPr/>
            </p:nvSpPr>
            <p:spPr bwMode="auto">
              <a:xfrm>
                <a:off x="5230" y="269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9" name="Freeform 1005"/>
              <p:cNvSpPr/>
              <p:nvPr/>
            </p:nvSpPr>
            <p:spPr bwMode="auto">
              <a:xfrm>
                <a:off x="5235" y="270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0" name="Freeform 1006"/>
              <p:cNvSpPr/>
              <p:nvPr/>
            </p:nvSpPr>
            <p:spPr bwMode="auto">
              <a:xfrm>
                <a:off x="5240" y="2715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1" name="Freeform 1007"/>
              <p:cNvSpPr/>
              <p:nvPr/>
            </p:nvSpPr>
            <p:spPr bwMode="auto">
              <a:xfrm>
                <a:off x="5243" y="2726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4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2" name="Freeform 1008"/>
              <p:cNvSpPr/>
              <p:nvPr/>
            </p:nvSpPr>
            <p:spPr bwMode="auto">
              <a:xfrm>
                <a:off x="5248" y="2736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sp>
          <p:nvSpPr>
            <p:cNvPr id="12" name="Freeform 1010"/>
            <p:cNvSpPr/>
            <p:nvPr/>
          </p:nvSpPr>
          <p:spPr bwMode="auto">
            <a:xfrm>
              <a:off x="7541417" y="4921542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" name="Freeform 1011"/>
            <p:cNvSpPr/>
            <p:nvPr/>
          </p:nvSpPr>
          <p:spPr bwMode="auto">
            <a:xfrm>
              <a:off x="7548439" y="4936989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" name="Freeform 1012"/>
            <p:cNvSpPr/>
            <p:nvPr/>
          </p:nvSpPr>
          <p:spPr bwMode="auto">
            <a:xfrm>
              <a:off x="7555460" y="4951032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" name="Freeform 1013"/>
            <p:cNvSpPr/>
            <p:nvPr/>
          </p:nvSpPr>
          <p:spPr bwMode="auto">
            <a:xfrm>
              <a:off x="7424861" y="4632256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3" y="2"/>
                    <a:pt x="2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" name="Freeform 1014"/>
            <p:cNvSpPr/>
            <p:nvPr/>
          </p:nvSpPr>
          <p:spPr bwMode="auto">
            <a:xfrm>
              <a:off x="7431882" y="4647703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0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3" y="2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7" name="Freeform 1015"/>
            <p:cNvSpPr/>
            <p:nvPr/>
          </p:nvSpPr>
          <p:spPr bwMode="auto">
            <a:xfrm>
              <a:off x="7436095" y="4661746"/>
              <a:ext cx="11234" cy="12639"/>
            </a:xfrm>
            <a:custGeom>
              <a:avLst/>
              <a:gdLst>
                <a:gd name="T0" fmla="*/ 1 w 3"/>
                <a:gd name="T1" fmla="*/ 2 h 3"/>
                <a:gd name="T2" fmla="*/ 3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8" name="Freeform 1016"/>
            <p:cNvSpPr/>
            <p:nvPr/>
          </p:nvSpPr>
          <p:spPr bwMode="auto">
            <a:xfrm>
              <a:off x="7443116" y="4677193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9" name="Freeform 1017"/>
            <p:cNvSpPr/>
            <p:nvPr/>
          </p:nvSpPr>
          <p:spPr bwMode="auto">
            <a:xfrm>
              <a:off x="7451542" y="4692640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0" name="Freeform 1018"/>
            <p:cNvSpPr/>
            <p:nvPr/>
          </p:nvSpPr>
          <p:spPr bwMode="auto">
            <a:xfrm>
              <a:off x="7458564" y="4708088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1" name="Freeform 1019"/>
            <p:cNvSpPr/>
            <p:nvPr/>
          </p:nvSpPr>
          <p:spPr bwMode="auto">
            <a:xfrm>
              <a:off x="7465585" y="4722131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2" name="Freeform 1020"/>
            <p:cNvSpPr/>
            <p:nvPr/>
          </p:nvSpPr>
          <p:spPr bwMode="auto">
            <a:xfrm>
              <a:off x="7474011" y="4737578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3" name="Freeform 1021"/>
            <p:cNvSpPr/>
            <p:nvPr/>
          </p:nvSpPr>
          <p:spPr bwMode="auto">
            <a:xfrm>
              <a:off x="7481033" y="4753026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2" y="2"/>
                    <a:pt x="3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4" name="Freeform 1022"/>
            <p:cNvSpPr/>
            <p:nvPr/>
          </p:nvSpPr>
          <p:spPr bwMode="auto">
            <a:xfrm>
              <a:off x="7485245" y="4767069"/>
              <a:ext cx="14043" cy="11234"/>
            </a:xfrm>
            <a:custGeom>
              <a:avLst/>
              <a:gdLst>
                <a:gd name="T0" fmla="*/ 1 w 4"/>
                <a:gd name="T1" fmla="*/ 2 h 3"/>
                <a:gd name="T2" fmla="*/ 3 w 4"/>
                <a:gd name="T3" fmla="*/ 2 h 3"/>
                <a:gd name="T4" fmla="*/ 3 w 4"/>
                <a:gd name="T5" fmla="*/ 1 h 3"/>
                <a:gd name="T6" fmla="*/ 1 w 4"/>
                <a:gd name="T7" fmla="*/ 0 h 3"/>
                <a:gd name="T8" fmla="*/ 1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2"/>
                  </a:moveTo>
                  <a:cubicBezTo>
                    <a:pt x="1" y="2"/>
                    <a:pt x="2" y="3"/>
                    <a:pt x="3" y="2"/>
                  </a:cubicBezTo>
                  <a:cubicBezTo>
                    <a:pt x="3" y="2"/>
                    <a:pt x="4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" name="Freeform 1023"/>
            <p:cNvSpPr/>
            <p:nvPr/>
          </p:nvSpPr>
          <p:spPr bwMode="auto">
            <a:xfrm>
              <a:off x="7492267" y="4782516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2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2"/>
                    <a:pt x="2" y="3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" name="Freeform 1024"/>
            <p:cNvSpPr/>
            <p:nvPr/>
          </p:nvSpPr>
          <p:spPr bwMode="auto">
            <a:xfrm>
              <a:off x="7499288" y="4797964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2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2"/>
                    <a:pt x="2" y="3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" name="Freeform 1025"/>
            <p:cNvSpPr/>
            <p:nvPr/>
          </p:nvSpPr>
          <p:spPr bwMode="auto">
            <a:xfrm>
              <a:off x="7507714" y="4809198"/>
              <a:ext cx="11234" cy="14043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3 h 4"/>
                <a:gd name="T4" fmla="*/ 3 w 3"/>
                <a:gd name="T5" fmla="*/ 1 h 4"/>
                <a:gd name="T6" fmla="*/ 1 w 3"/>
                <a:gd name="T7" fmla="*/ 1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1" y="3"/>
                    <a:pt x="2" y="4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8" name="Freeform 1026"/>
            <p:cNvSpPr/>
            <p:nvPr/>
          </p:nvSpPr>
          <p:spPr bwMode="auto">
            <a:xfrm>
              <a:off x="7514736" y="4823241"/>
              <a:ext cx="11234" cy="15448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3 h 4"/>
                <a:gd name="T4" fmla="*/ 3 w 3"/>
                <a:gd name="T5" fmla="*/ 1 h 4"/>
                <a:gd name="T6" fmla="*/ 1 w 3"/>
                <a:gd name="T7" fmla="*/ 1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1" y="3"/>
                    <a:pt x="1" y="4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9" name="Freeform 1027"/>
            <p:cNvSpPr/>
            <p:nvPr/>
          </p:nvSpPr>
          <p:spPr bwMode="auto">
            <a:xfrm>
              <a:off x="7521757" y="4838688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" name="Freeform 1028"/>
            <p:cNvSpPr/>
            <p:nvPr/>
          </p:nvSpPr>
          <p:spPr bwMode="auto">
            <a:xfrm>
              <a:off x="7530183" y="4854136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3" y="2"/>
                    <a:pt x="2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" name="Freeform 1029"/>
            <p:cNvSpPr/>
            <p:nvPr/>
          </p:nvSpPr>
          <p:spPr bwMode="auto">
            <a:xfrm>
              <a:off x="7537205" y="4869583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0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3" y="2"/>
                    <a:pt x="2" y="1"/>
                  </a:cubicBezTo>
                  <a:cubicBezTo>
                    <a:pt x="2" y="1"/>
                    <a:pt x="1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" name="Freeform 1030"/>
            <p:cNvSpPr/>
            <p:nvPr/>
          </p:nvSpPr>
          <p:spPr bwMode="auto">
            <a:xfrm>
              <a:off x="7541417" y="4883626"/>
              <a:ext cx="14043" cy="11234"/>
            </a:xfrm>
            <a:custGeom>
              <a:avLst/>
              <a:gdLst>
                <a:gd name="T0" fmla="*/ 1 w 4"/>
                <a:gd name="T1" fmla="*/ 2 h 3"/>
                <a:gd name="T2" fmla="*/ 3 w 4"/>
                <a:gd name="T3" fmla="*/ 3 h 3"/>
                <a:gd name="T4" fmla="*/ 3 w 4"/>
                <a:gd name="T5" fmla="*/ 1 h 3"/>
                <a:gd name="T6" fmla="*/ 1 w 4"/>
                <a:gd name="T7" fmla="*/ 0 h 3"/>
                <a:gd name="T8" fmla="*/ 1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2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3"/>
                    <a:pt x="4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3" name="Freeform 1031"/>
            <p:cNvSpPr/>
            <p:nvPr/>
          </p:nvSpPr>
          <p:spPr bwMode="auto">
            <a:xfrm>
              <a:off x="7548439" y="4899074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4" name="Freeform 1032"/>
            <p:cNvSpPr/>
            <p:nvPr/>
          </p:nvSpPr>
          <p:spPr bwMode="auto">
            <a:xfrm>
              <a:off x="7555460" y="4914520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5" name="Freeform 1033"/>
            <p:cNvSpPr/>
            <p:nvPr/>
          </p:nvSpPr>
          <p:spPr bwMode="auto">
            <a:xfrm>
              <a:off x="7563886" y="4928563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6" name="Freeform 1034"/>
            <p:cNvSpPr/>
            <p:nvPr/>
          </p:nvSpPr>
          <p:spPr bwMode="auto">
            <a:xfrm>
              <a:off x="7570908" y="4944011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7" name="Freeform 1035"/>
            <p:cNvSpPr/>
            <p:nvPr/>
          </p:nvSpPr>
          <p:spPr bwMode="auto">
            <a:xfrm>
              <a:off x="7440307" y="4625234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3" y="2"/>
                    <a:pt x="2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8" name="Freeform 1036"/>
            <p:cNvSpPr/>
            <p:nvPr/>
          </p:nvSpPr>
          <p:spPr bwMode="auto">
            <a:xfrm>
              <a:off x="7443116" y="4639277"/>
              <a:ext cx="15448" cy="11234"/>
            </a:xfrm>
            <a:custGeom>
              <a:avLst/>
              <a:gdLst>
                <a:gd name="T0" fmla="*/ 1 w 4"/>
                <a:gd name="T1" fmla="*/ 2 h 3"/>
                <a:gd name="T2" fmla="*/ 3 w 4"/>
                <a:gd name="T3" fmla="*/ 3 h 3"/>
                <a:gd name="T4" fmla="*/ 3 w 4"/>
                <a:gd name="T5" fmla="*/ 1 h 3"/>
                <a:gd name="T6" fmla="*/ 1 w 4"/>
                <a:gd name="T7" fmla="*/ 1 h 3"/>
                <a:gd name="T8" fmla="*/ 1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2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3"/>
                    <a:pt x="4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9" name="Freeform 1037"/>
            <p:cNvSpPr/>
            <p:nvPr/>
          </p:nvSpPr>
          <p:spPr bwMode="auto">
            <a:xfrm>
              <a:off x="7451542" y="4654724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0" name="Freeform 1038"/>
            <p:cNvSpPr/>
            <p:nvPr/>
          </p:nvSpPr>
          <p:spPr bwMode="auto">
            <a:xfrm>
              <a:off x="7458564" y="4670171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1" name="Freeform 1039"/>
            <p:cNvSpPr/>
            <p:nvPr/>
          </p:nvSpPr>
          <p:spPr bwMode="auto">
            <a:xfrm>
              <a:off x="7465585" y="4685619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2" name="Freeform 1040"/>
            <p:cNvSpPr/>
            <p:nvPr/>
          </p:nvSpPr>
          <p:spPr bwMode="auto">
            <a:xfrm>
              <a:off x="7474011" y="4699662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41"/>
            <p:cNvSpPr/>
            <p:nvPr/>
          </p:nvSpPr>
          <p:spPr bwMode="auto">
            <a:xfrm>
              <a:off x="7481033" y="4715109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42"/>
            <p:cNvSpPr/>
            <p:nvPr/>
          </p:nvSpPr>
          <p:spPr bwMode="auto">
            <a:xfrm>
              <a:off x="7488054" y="4730557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2" y="2"/>
                    <a:pt x="3" y="2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43"/>
            <p:cNvSpPr/>
            <p:nvPr/>
          </p:nvSpPr>
          <p:spPr bwMode="auto">
            <a:xfrm>
              <a:off x="7496480" y="4744600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0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2" y="2"/>
                    <a:pt x="3" y="2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44"/>
            <p:cNvSpPr/>
            <p:nvPr/>
          </p:nvSpPr>
          <p:spPr bwMode="auto">
            <a:xfrm>
              <a:off x="7499288" y="4760047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3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Freeform 1045"/>
            <p:cNvSpPr/>
            <p:nvPr/>
          </p:nvSpPr>
          <p:spPr bwMode="auto">
            <a:xfrm>
              <a:off x="7507714" y="4775495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1046"/>
            <p:cNvSpPr/>
            <p:nvPr/>
          </p:nvSpPr>
          <p:spPr bwMode="auto">
            <a:xfrm>
              <a:off x="7514736" y="4789538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2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2"/>
                    <a:pt x="2" y="3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047"/>
            <p:cNvSpPr/>
            <p:nvPr/>
          </p:nvSpPr>
          <p:spPr bwMode="auto">
            <a:xfrm>
              <a:off x="7521757" y="4804985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2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2"/>
                    <a:pt x="1" y="3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Freeform 1048"/>
            <p:cNvSpPr/>
            <p:nvPr/>
          </p:nvSpPr>
          <p:spPr bwMode="auto">
            <a:xfrm>
              <a:off x="7530183" y="4820432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2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2"/>
                    <a:pt x="1" y="3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Freeform 1049"/>
            <p:cNvSpPr/>
            <p:nvPr/>
          </p:nvSpPr>
          <p:spPr bwMode="auto">
            <a:xfrm>
              <a:off x="7537205" y="4831667"/>
              <a:ext cx="11234" cy="15448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3 h 4"/>
                <a:gd name="T4" fmla="*/ 3 w 3"/>
                <a:gd name="T5" fmla="*/ 1 h 4"/>
                <a:gd name="T6" fmla="*/ 1 w 3"/>
                <a:gd name="T7" fmla="*/ 1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0" y="3"/>
                    <a:pt x="1" y="4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050"/>
            <p:cNvSpPr/>
            <p:nvPr/>
          </p:nvSpPr>
          <p:spPr bwMode="auto">
            <a:xfrm>
              <a:off x="7544226" y="4847114"/>
              <a:ext cx="11234" cy="14043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3 h 4"/>
                <a:gd name="T4" fmla="*/ 2 w 3"/>
                <a:gd name="T5" fmla="*/ 1 h 4"/>
                <a:gd name="T6" fmla="*/ 1 w 3"/>
                <a:gd name="T7" fmla="*/ 1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0" y="3"/>
                    <a:pt x="1" y="4"/>
                    <a:pt x="2" y="3"/>
                  </a:cubicBezTo>
                  <a:cubicBezTo>
                    <a:pt x="2" y="3"/>
                    <a:pt x="3" y="2"/>
                    <a:pt x="2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051"/>
            <p:cNvSpPr/>
            <p:nvPr/>
          </p:nvSpPr>
          <p:spPr bwMode="auto">
            <a:xfrm>
              <a:off x="7548439" y="4861157"/>
              <a:ext cx="15448" cy="11234"/>
            </a:xfrm>
            <a:custGeom>
              <a:avLst/>
              <a:gdLst>
                <a:gd name="T0" fmla="*/ 1 w 4"/>
                <a:gd name="T1" fmla="*/ 3 h 3"/>
                <a:gd name="T2" fmla="*/ 3 w 4"/>
                <a:gd name="T3" fmla="*/ 3 h 3"/>
                <a:gd name="T4" fmla="*/ 3 w 4"/>
                <a:gd name="T5" fmla="*/ 1 h 3"/>
                <a:gd name="T6" fmla="*/ 1 w 4"/>
                <a:gd name="T7" fmla="*/ 1 h 3"/>
                <a:gd name="T8" fmla="*/ 1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3"/>
                    <a:pt x="4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4" name="Freeform 1052"/>
            <p:cNvSpPr/>
            <p:nvPr/>
          </p:nvSpPr>
          <p:spPr bwMode="auto">
            <a:xfrm>
              <a:off x="7555460" y="4876605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5" name="Freeform 1053"/>
            <p:cNvSpPr/>
            <p:nvPr/>
          </p:nvSpPr>
          <p:spPr bwMode="auto">
            <a:xfrm>
              <a:off x="7563886" y="4892052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6" name="Freeform 1054"/>
            <p:cNvSpPr/>
            <p:nvPr/>
          </p:nvSpPr>
          <p:spPr bwMode="auto">
            <a:xfrm>
              <a:off x="7570908" y="4906095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7" name="Freeform 1055"/>
            <p:cNvSpPr/>
            <p:nvPr/>
          </p:nvSpPr>
          <p:spPr bwMode="auto">
            <a:xfrm>
              <a:off x="7577929" y="4921542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8" name="Freeform 1056"/>
            <p:cNvSpPr/>
            <p:nvPr/>
          </p:nvSpPr>
          <p:spPr bwMode="auto">
            <a:xfrm>
              <a:off x="7586355" y="4936989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9" name="Freeform 1057"/>
            <p:cNvSpPr/>
            <p:nvPr/>
          </p:nvSpPr>
          <p:spPr bwMode="auto">
            <a:xfrm>
              <a:off x="7454350" y="4616808"/>
              <a:ext cx="11234" cy="15448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3 h 4"/>
                <a:gd name="T4" fmla="*/ 2 w 3"/>
                <a:gd name="T5" fmla="*/ 1 h 4"/>
                <a:gd name="T6" fmla="*/ 0 w 3"/>
                <a:gd name="T7" fmla="*/ 1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0" y="3"/>
                    <a:pt x="1" y="4"/>
                    <a:pt x="2" y="3"/>
                  </a:cubicBezTo>
                  <a:cubicBezTo>
                    <a:pt x="2" y="3"/>
                    <a:pt x="3" y="2"/>
                    <a:pt x="2" y="1"/>
                  </a:cubicBezTo>
                  <a:cubicBezTo>
                    <a:pt x="2" y="1"/>
                    <a:pt x="1" y="0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0" name="Freeform 1058"/>
            <p:cNvSpPr/>
            <p:nvPr/>
          </p:nvSpPr>
          <p:spPr bwMode="auto">
            <a:xfrm>
              <a:off x="7458564" y="4632256"/>
              <a:ext cx="11234" cy="15448"/>
            </a:xfrm>
            <a:custGeom>
              <a:avLst/>
              <a:gdLst>
                <a:gd name="T0" fmla="*/ 1 w 3"/>
                <a:gd name="T1" fmla="*/ 3 h 4"/>
                <a:gd name="T2" fmla="*/ 3 w 3"/>
                <a:gd name="T3" fmla="*/ 3 h 4"/>
                <a:gd name="T4" fmla="*/ 3 w 3"/>
                <a:gd name="T5" fmla="*/ 1 h 4"/>
                <a:gd name="T6" fmla="*/ 1 w 3"/>
                <a:gd name="T7" fmla="*/ 1 h 4"/>
                <a:gd name="T8" fmla="*/ 1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1" y="3"/>
                    <a:pt x="2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1" name="Freeform 1059"/>
            <p:cNvSpPr/>
            <p:nvPr/>
          </p:nvSpPr>
          <p:spPr bwMode="auto">
            <a:xfrm>
              <a:off x="7465585" y="4647703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2" name="Freeform 1060"/>
            <p:cNvSpPr/>
            <p:nvPr/>
          </p:nvSpPr>
          <p:spPr bwMode="auto">
            <a:xfrm>
              <a:off x="7474011" y="4661746"/>
              <a:ext cx="11234" cy="12639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3" name="Freeform 1061"/>
            <p:cNvSpPr/>
            <p:nvPr/>
          </p:nvSpPr>
          <p:spPr bwMode="auto">
            <a:xfrm>
              <a:off x="7481033" y="4677193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062"/>
            <p:cNvSpPr/>
            <p:nvPr/>
          </p:nvSpPr>
          <p:spPr bwMode="auto">
            <a:xfrm>
              <a:off x="7488054" y="4692640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063"/>
            <p:cNvSpPr/>
            <p:nvPr/>
          </p:nvSpPr>
          <p:spPr bwMode="auto">
            <a:xfrm>
              <a:off x="7496480" y="4708088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Freeform 1064"/>
            <p:cNvSpPr/>
            <p:nvPr/>
          </p:nvSpPr>
          <p:spPr bwMode="auto">
            <a:xfrm>
              <a:off x="7503502" y="4722131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3" y="2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Freeform 1065"/>
            <p:cNvSpPr/>
            <p:nvPr/>
          </p:nvSpPr>
          <p:spPr bwMode="auto">
            <a:xfrm>
              <a:off x="7507714" y="4737578"/>
              <a:ext cx="14043" cy="11234"/>
            </a:xfrm>
            <a:custGeom>
              <a:avLst/>
              <a:gdLst>
                <a:gd name="T0" fmla="*/ 1 w 4"/>
                <a:gd name="T1" fmla="*/ 2 h 3"/>
                <a:gd name="T2" fmla="*/ 3 w 4"/>
                <a:gd name="T3" fmla="*/ 3 h 3"/>
                <a:gd name="T4" fmla="*/ 3 w 4"/>
                <a:gd name="T5" fmla="*/ 1 h 3"/>
                <a:gd name="T6" fmla="*/ 1 w 4"/>
                <a:gd name="T7" fmla="*/ 0 h 3"/>
                <a:gd name="T8" fmla="*/ 1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2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2"/>
                    <a:pt x="4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066"/>
            <p:cNvSpPr/>
            <p:nvPr/>
          </p:nvSpPr>
          <p:spPr bwMode="auto">
            <a:xfrm>
              <a:off x="7514736" y="4753026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067"/>
            <p:cNvSpPr/>
            <p:nvPr/>
          </p:nvSpPr>
          <p:spPr bwMode="auto">
            <a:xfrm>
              <a:off x="7521757" y="4767069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068"/>
            <p:cNvSpPr/>
            <p:nvPr/>
          </p:nvSpPr>
          <p:spPr bwMode="auto">
            <a:xfrm>
              <a:off x="7530183" y="4782516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069"/>
            <p:cNvSpPr/>
            <p:nvPr/>
          </p:nvSpPr>
          <p:spPr bwMode="auto">
            <a:xfrm>
              <a:off x="7537205" y="4797964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2" name="Freeform 1070"/>
            <p:cNvSpPr/>
            <p:nvPr/>
          </p:nvSpPr>
          <p:spPr bwMode="auto">
            <a:xfrm>
              <a:off x="7544226" y="4812007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2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1" y="3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3" name="Freeform 1071"/>
            <p:cNvSpPr/>
            <p:nvPr/>
          </p:nvSpPr>
          <p:spPr bwMode="auto">
            <a:xfrm>
              <a:off x="7552652" y="4827454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2 h 3"/>
                <a:gd name="T4" fmla="*/ 2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1" y="3"/>
                    <a:pt x="2" y="2"/>
                  </a:cubicBezTo>
                  <a:cubicBezTo>
                    <a:pt x="2" y="2"/>
                    <a:pt x="3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4" name="Freeform 1072"/>
            <p:cNvSpPr/>
            <p:nvPr/>
          </p:nvSpPr>
          <p:spPr bwMode="auto">
            <a:xfrm>
              <a:off x="7559674" y="4842901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2 h 3"/>
                <a:gd name="T4" fmla="*/ 2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1" y="3"/>
                    <a:pt x="2" y="2"/>
                  </a:cubicBezTo>
                  <a:cubicBezTo>
                    <a:pt x="2" y="2"/>
                    <a:pt x="3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5" name="Freeform 1073"/>
            <p:cNvSpPr/>
            <p:nvPr/>
          </p:nvSpPr>
          <p:spPr bwMode="auto">
            <a:xfrm>
              <a:off x="7563886" y="4854136"/>
              <a:ext cx="14043" cy="15448"/>
            </a:xfrm>
            <a:custGeom>
              <a:avLst/>
              <a:gdLst>
                <a:gd name="T0" fmla="*/ 1 w 4"/>
                <a:gd name="T1" fmla="*/ 3 h 4"/>
                <a:gd name="T2" fmla="*/ 3 w 4"/>
                <a:gd name="T3" fmla="*/ 3 h 4"/>
                <a:gd name="T4" fmla="*/ 3 w 4"/>
                <a:gd name="T5" fmla="*/ 1 h 4"/>
                <a:gd name="T6" fmla="*/ 1 w 4"/>
                <a:gd name="T7" fmla="*/ 1 h 4"/>
                <a:gd name="T8" fmla="*/ 1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1" y="3"/>
                    <a:pt x="2" y="4"/>
                    <a:pt x="3" y="3"/>
                  </a:cubicBezTo>
                  <a:cubicBezTo>
                    <a:pt x="3" y="3"/>
                    <a:pt x="4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6" name="Freeform 1074"/>
            <p:cNvSpPr/>
            <p:nvPr/>
          </p:nvSpPr>
          <p:spPr bwMode="auto">
            <a:xfrm>
              <a:off x="7570908" y="4869583"/>
              <a:ext cx="11234" cy="14043"/>
            </a:xfrm>
            <a:custGeom>
              <a:avLst/>
              <a:gdLst>
                <a:gd name="T0" fmla="*/ 1 w 3"/>
                <a:gd name="T1" fmla="*/ 3 h 4"/>
                <a:gd name="T2" fmla="*/ 2 w 3"/>
                <a:gd name="T3" fmla="*/ 3 h 4"/>
                <a:gd name="T4" fmla="*/ 3 w 3"/>
                <a:gd name="T5" fmla="*/ 1 h 4"/>
                <a:gd name="T6" fmla="*/ 1 w 3"/>
                <a:gd name="T7" fmla="*/ 1 h 4"/>
                <a:gd name="T8" fmla="*/ 1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1" y="3"/>
                    <a:pt x="2" y="4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7" name="Freeform 1075"/>
            <p:cNvSpPr/>
            <p:nvPr/>
          </p:nvSpPr>
          <p:spPr bwMode="auto">
            <a:xfrm>
              <a:off x="7577929" y="4883626"/>
              <a:ext cx="11234" cy="11234"/>
            </a:xfrm>
            <a:custGeom>
              <a:avLst/>
              <a:gdLst>
                <a:gd name="T0" fmla="*/ 0 w 3"/>
                <a:gd name="T1" fmla="*/ 3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8" name="Freeform 1076"/>
            <p:cNvSpPr/>
            <p:nvPr/>
          </p:nvSpPr>
          <p:spPr bwMode="auto">
            <a:xfrm>
              <a:off x="7586355" y="4899074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9" name="Freeform 1077"/>
            <p:cNvSpPr/>
            <p:nvPr/>
          </p:nvSpPr>
          <p:spPr bwMode="auto">
            <a:xfrm>
              <a:off x="7593377" y="4914520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0" name="Freeform 1078"/>
            <p:cNvSpPr/>
            <p:nvPr/>
          </p:nvSpPr>
          <p:spPr bwMode="auto">
            <a:xfrm>
              <a:off x="7600398" y="4928563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1" name="Freeform 1079"/>
            <p:cNvSpPr/>
            <p:nvPr/>
          </p:nvSpPr>
          <p:spPr bwMode="auto">
            <a:xfrm>
              <a:off x="7016207" y="5278236"/>
              <a:ext cx="109536" cy="188177"/>
            </a:xfrm>
            <a:custGeom>
              <a:avLst/>
              <a:gdLst>
                <a:gd name="T0" fmla="*/ 78 w 78"/>
                <a:gd name="T1" fmla="*/ 126 h 134"/>
                <a:gd name="T2" fmla="*/ 59 w 78"/>
                <a:gd name="T3" fmla="*/ 134 h 134"/>
                <a:gd name="T4" fmla="*/ 0 w 78"/>
                <a:gd name="T5" fmla="*/ 8 h 134"/>
                <a:gd name="T6" fmla="*/ 19 w 78"/>
                <a:gd name="T7" fmla="*/ 0 h 134"/>
                <a:gd name="T8" fmla="*/ 78 w 78"/>
                <a:gd name="T9" fmla="*/ 12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34">
                  <a:moveTo>
                    <a:pt x="78" y="126"/>
                  </a:moveTo>
                  <a:lnTo>
                    <a:pt x="59" y="134"/>
                  </a:lnTo>
                  <a:lnTo>
                    <a:pt x="0" y="8"/>
                  </a:lnTo>
                  <a:lnTo>
                    <a:pt x="19" y="0"/>
                  </a:lnTo>
                  <a:lnTo>
                    <a:pt x="78" y="12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2" name="Freeform 1080"/>
            <p:cNvSpPr/>
            <p:nvPr/>
          </p:nvSpPr>
          <p:spPr bwMode="auto">
            <a:xfrm>
              <a:off x="7027442" y="5327386"/>
              <a:ext cx="53364" cy="82854"/>
            </a:xfrm>
            <a:custGeom>
              <a:avLst/>
              <a:gdLst>
                <a:gd name="T0" fmla="*/ 38 w 38"/>
                <a:gd name="T1" fmla="*/ 51 h 59"/>
                <a:gd name="T2" fmla="*/ 22 w 38"/>
                <a:gd name="T3" fmla="*/ 59 h 59"/>
                <a:gd name="T4" fmla="*/ 0 w 38"/>
                <a:gd name="T5" fmla="*/ 8 h 59"/>
                <a:gd name="T6" fmla="*/ 14 w 38"/>
                <a:gd name="T7" fmla="*/ 0 h 59"/>
                <a:gd name="T8" fmla="*/ 38 w 38"/>
                <a:gd name="T9" fmla="*/ 5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59">
                  <a:moveTo>
                    <a:pt x="38" y="51"/>
                  </a:moveTo>
                  <a:lnTo>
                    <a:pt x="22" y="59"/>
                  </a:lnTo>
                  <a:lnTo>
                    <a:pt x="0" y="8"/>
                  </a:lnTo>
                  <a:lnTo>
                    <a:pt x="14" y="0"/>
                  </a:lnTo>
                  <a:lnTo>
                    <a:pt x="38" y="5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1081"/>
            <p:cNvSpPr/>
            <p:nvPr/>
          </p:nvSpPr>
          <p:spPr bwMode="auto">
            <a:xfrm>
              <a:off x="7031655" y="5334408"/>
              <a:ext cx="15448" cy="11234"/>
            </a:xfrm>
            <a:custGeom>
              <a:avLst/>
              <a:gdLst>
                <a:gd name="T0" fmla="*/ 11 w 11"/>
                <a:gd name="T1" fmla="*/ 3 h 8"/>
                <a:gd name="T2" fmla="*/ 0 w 11"/>
                <a:gd name="T3" fmla="*/ 8 h 8"/>
                <a:gd name="T4" fmla="*/ 0 w 11"/>
                <a:gd name="T5" fmla="*/ 5 h 8"/>
                <a:gd name="T6" fmla="*/ 11 w 11"/>
                <a:gd name="T7" fmla="*/ 0 h 8"/>
                <a:gd name="T8" fmla="*/ 11 w 11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11" y="3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11" y="0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082"/>
            <p:cNvSpPr/>
            <p:nvPr/>
          </p:nvSpPr>
          <p:spPr bwMode="auto">
            <a:xfrm>
              <a:off x="7035868" y="5349855"/>
              <a:ext cx="18256" cy="11234"/>
            </a:xfrm>
            <a:custGeom>
              <a:avLst/>
              <a:gdLst>
                <a:gd name="T0" fmla="*/ 13 w 13"/>
                <a:gd name="T1" fmla="*/ 3 h 8"/>
                <a:gd name="T2" fmla="*/ 2 w 13"/>
                <a:gd name="T3" fmla="*/ 8 h 8"/>
                <a:gd name="T4" fmla="*/ 0 w 13"/>
                <a:gd name="T5" fmla="*/ 5 h 8"/>
                <a:gd name="T6" fmla="*/ 13 w 13"/>
                <a:gd name="T7" fmla="*/ 0 h 8"/>
                <a:gd name="T8" fmla="*/ 13 w 13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lnTo>
                    <a:pt x="2" y="8"/>
                  </a:lnTo>
                  <a:lnTo>
                    <a:pt x="0" y="5"/>
                  </a:lnTo>
                  <a:lnTo>
                    <a:pt x="13" y="0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5" name="Freeform 1083"/>
            <p:cNvSpPr/>
            <p:nvPr/>
          </p:nvSpPr>
          <p:spPr bwMode="auto">
            <a:xfrm>
              <a:off x="7042890" y="5365303"/>
              <a:ext cx="18256" cy="11234"/>
            </a:xfrm>
            <a:custGeom>
              <a:avLst/>
              <a:gdLst>
                <a:gd name="T0" fmla="*/ 13 w 13"/>
                <a:gd name="T1" fmla="*/ 2 h 8"/>
                <a:gd name="T2" fmla="*/ 3 w 13"/>
                <a:gd name="T3" fmla="*/ 8 h 8"/>
                <a:gd name="T4" fmla="*/ 0 w 13"/>
                <a:gd name="T5" fmla="*/ 5 h 8"/>
                <a:gd name="T6" fmla="*/ 13 w 13"/>
                <a:gd name="T7" fmla="*/ 0 h 8"/>
                <a:gd name="T8" fmla="*/ 13 w 1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2"/>
                  </a:moveTo>
                  <a:lnTo>
                    <a:pt x="3" y="8"/>
                  </a:lnTo>
                  <a:lnTo>
                    <a:pt x="0" y="5"/>
                  </a:lnTo>
                  <a:lnTo>
                    <a:pt x="13" y="0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6" name="Freeform 1084"/>
            <p:cNvSpPr/>
            <p:nvPr/>
          </p:nvSpPr>
          <p:spPr bwMode="auto">
            <a:xfrm>
              <a:off x="7049911" y="5379346"/>
              <a:ext cx="19660" cy="11234"/>
            </a:xfrm>
            <a:custGeom>
              <a:avLst/>
              <a:gdLst>
                <a:gd name="T0" fmla="*/ 14 w 14"/>
                <a:gd name="T1" fmla="*/ 3 h 8"/>
                <a:gd name="T2" fmla="*/ 3 w 14"/>
                <a:gd name="T3" fmla="*/ 8 h 8"/>
                <a:gd name="T4" fmla="*/ 0 w 14"/>
                <a:gd name="T5" fmla="*/ 6 h 8"/>
                <a:gd name="T6" fmla="*/ 14 w 14"/>
                <a:gd name="T7" fmla="*/ 0 h 8"/>
                <a:gd name="T8" fmla="*/ 14 w 14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4" y="3"/>
                  </a:moveTo>
                  <a:lnTo>
                    <a:pt x="3" y="8"/>
                  </a:lnTo>
                  <a:lnTo>
                    <a:pt x="0" y="6"/>
                  </a:lnTo>
                  <a:lnTo>
                    <a:pt x="14" y="0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7" name="Freeform 1085"/>
            <p:cNvSpPr/>
            <p:nvPr/>
          </p:nvSpPr>
          <p:spPr bwMode="auto">
            <a:xfrm>
              <a:off x="7058337" y="5394793"/>
              <a:ext cx="18256" cy="11234"/>
            </a:xfrm>
            <a:custGeom>
              <a:avLst/>
              <a:gdLst>
                <a:gd name="T0" fmla="*/ 13 w 13"/>
                <a:gd name="T1" fmla="*/ 3 h 8"/>
                <a:gd name="T2" fmla="*/ 2 w 13"/>
                <a:gd name="T3" fmla="*/ 8 h 8"/>
                <a:gd name="T4" fmla="*/ 0 w 13"/>
                <a:gd name="T5" fmla="*/ 5 h 8"/>
                <a:gd name="T6" fmla="*/ 10 w 13"/>
                <a:gd name="T7" fmla="*/ 0 h 8"/>
                <a:gd name="T8" fmla="*/ 13 w 13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lnTo>
                    <a:pt x="2" y="8"/>
                  </a:lnTo>
                  <a:lnTo>
                    <a:pt x="0" y="5"/>
                  </a:lnTo>
                  <a:lnTo>
                    <a:pt x="10" y="0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8" name="Freeform 1086"/>
            <p:cNvSpPr/>
            <p:nvPr/>
          </p:nvSpPr>
          <p:spPr bwMode="auto">
            <a:xfrm>
              <a:off x="7159446" y="5215042"/>
              <a:ext cx="1011100" cy="1039186"/>
            </a:xfrm>
            <a:custGeom>
              <a:avLst/>
              <a:gdLst>
                <a:gd name="T0" fmla="*/ 15 w 270"/>
                <a:gd name="T1" fmla="*/ 163 h 277"/>
                <a:gd name="T2" fmla="*/ 92 w 270"/>
                <a:gd name="T3" fmla="*/ 155 h 277"/>
                <a:gd name="T4" fmla="*/ 99 w 270"/>
                <a:gd name="T5" fmla="*/ 190 h 277"/>
                <a:gd name="T6" fmla="*/ 51 w 270"/>
                <a:gd name="T7" fmla="*/ 204 h 277"/>
                <a:gd name="T8" fmla="*/ 57 w 270"/>
                <a:gd name="T9" fmla="*/ 212 h 277"/>
                <a:gd name="T10" fmla="*/ 93 w 270"/>
                <a:gd name="T11" fmla="*/ 225 h 277"/>
                <a:gd name="T12" fmla="*/ 101 w 270"/>
                <a:gd name="T13" fmla="*/ 224 h 277"/>
                <a:gd name="T14" fmla="*/ 143 w 270"/>
                <a:gd name="T15" fmla="*/ 206 h 277"/>
                <a:gd name="T16" fmla="*/ 197 w 270"/>
                <a:gd name="T17" fmla="*/ 178 h 277"/>
                <a:gd name="T18" fmla="*/ 218 w 270"/>
                <a:gd name="T19" fmla="*/ 139 h 277"/>
                <a:gd name="T20" fmla="*/ 218 w 270"/>
                <a:gd name="T21" fmla="*/ 138 h 277"/>
                <a:gd name="T22" fmla="*/ 153 w 270"/>
                <a:gd name="T23" fmla="*/ 59 h 277"/>
                <a:gd name="T24" fmla="*/ 93 w 270"/>
                <a:gd name="T25" fmla="*/ 16 h 277"/>
                <a:gd name="T26" fmla="*/ 216 w 270"/>
                <a:gd name="T27" fmla="*/ 18 h 277"/>
                <a:gd name="T28" fmla="*/ 245 w 270"/>
                <a:gd name="T29" fmla="*/ 68 h 277"/>
                <a:gd name="T30" fmla="*/ 268 w 270"/>
                <a:gd name="T31" fmla="*/ 188 h 277"/>
                <a:gd name="T32" fmla="*/ 268 w 270"/>
                <a:gd name="T33" fmla="*/ 216 h 277"/>
                <a:gd name="T34" fmla="*/ 139 w 270"/>
                <a:gd name="T35" fmla="*/ 277 h 277"/>
                <a:gd name="T36" fmla="*/ 108 w 270"/>
                <a:gd name="T37" fmla="*/ 259 h 277"/>
                <a:gd name="T38" fmla="*/ 19 w 270"/>
                <a:gd name="T39" fmla="*/ 205 h 277"/>
                <a:gd name="T40" fmla="*/ 15 w 270"/>
                <a:gd name="T41" fmla="*/ 16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0" h="277">
                  <a:moveTo>
                    <a:pt x="15" y="163"/>
                  </a:moveTo>
                  <a:cubicBezTo>
                    <a:pt x="36" y="151"/>
                    <a:pt x="82" y="153"/>
                    <a:pt x="92" y="155"/>
                  </a:cubicBezTo>
                  <a:cubicBezTo>
                    <a:pt x="111" y="157"/>
                    <a:pt x="117" y="180"/>
                    <a:pt x="99" y="190"/>
                  </a:cubicBezTo>
                  <a:cubicBezTo>
                    <a:pt x="87" y="196"/>
                    <a:pt x="67" y="201"/>
                    <a:pt x="51" y="204"/>
                  </a:cubicBezTo>
                  <a:cubicBezTo>
                    <a:pt x="51" y="204"/>
                    <a:pt x="55" y="211"/>
                    <a:pt x="57" y="212"/>
                  </a:cubicBezTo>
                  <a:cubicBezTo>
                    <a:pt x="69" y="222"/>
                    <a:pt x="80" y="225"/>
                    <a:pt x="93" y="225"/>
                  </a:cubicBezTo>
                  <a:cubicBezTo>
                    <a:pt x="95" y="225"/>
                    <a:pt x="99" y="225"/>
                    <a:pt x="101" y="224"/>
                  </a:cubicBezTo>
                  <a:cubicBezTo>
                    <a:pt x="143" y="206"/>
                    <a:pt x="143" y="206"/>
                    <a:pt x="143" y="206"/>
                  </a:cubicBezTo>
                  <a:cubicBezTo>
                    <a:pt x="197" y="178"/>
                    <a:pt x="197" y="178"/>
                    <a:pt x="197" y="178"/>
                  </a:cubicBezTo>
                  <a:cubicBezTo>
                    <a:pt x="209" y="172"/>
                    <a:pt x="219" y="153"/>
                    <a:pt x="218" y="139"/>
                  </a:cubicBezTo>
                  <a:cubicBezTo>
                    <a:pt x="218" y="139"/>
                    <a:pt x="218" y="139"/>
                    <a:pt x="218" y="138"/>
                  </a:cubicBezTo>
                  <a:cubicBezTo>
                    <a:pt x="217" y="133"/>
                    <a:pt x="201" y="62"/>
                    <a:pt x="153" y="59"/>
                  </a:cubicBezTo>
                  <a:cubicBezTo>
                    <a:pt x="140" y="58"/>
                    <a:pt x="90" y="48"/>
                    <a:pt x="93" y="16"/>
                  </a:cubicBezTo>
                  <a:cubicBezTo>
                    <a:pt x="94" y="6"/>
                    <a:pt x="182" y="0"/>
                    <a:pt x="216" y="18"/>
                  </a:cubicBezTo>
                  <a:cubicBezTo>
                    <a:pt x="229" y="25"/>
                    <a:pt x="236" y="45"/>
                    <a:pt x="245" y="68"/>
                  </a:cubicBezTo>
                  <a:cubicBezTo>
                    <a:pt x="261" y="109"/>
                    <a:pt x="270" y="158"/>
                    <a:pt x="268" y="188"/>
                  </a:cubicBezTo>
                  <a:cubicBezTo>
                    <a:pt x="268" y="216"/>
                    <a:pt x="268" y="216"/>
                    <a:pt x="268" y="216"/>
                  </a:cubicBezTo>
                  <a:cubicBezTo>
                    <a:pt x="139" y="277"/>
                    <a:pt x="139" y="277"/>
                    <a:pt x="139" y="277"/>
                  </a:cubicBezTo>
                  <a:cubicBezTo>
                    <a:pt x="139" y="277"/>
                    <a:pt x="125" y="259"/>
                    <a:pt x="108" y="259"/>
                  </a:cubicBezTo>
                  <a:cubicBezTo>
                    <a:pt x="61" y="257"/>
                    <a:pt x="35" y="227"/>
                    <a:pt x="19" y="205"/>
                  </a:cubicBezTo>
                  <a:cubicBezTo>
                    <a:pt x="4" y="186"/>
                    <a:pt x="0" y="173"/>
                    <a:pt x="15" y="163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9" name="Freeform 1087"/>
            <p:cNvSpPr/>
            <p:nvPr/>
          </p:nvSpPr>
          <p:spPr bwMode="auto">
            <a:xfrm>
              <a:off x="6960035" y="5368111"/>
              <a:ext cx="483081" cy="251371"/>
            </a:xfrm>
            <a:custGeom>
              <a:avLst/>
              <a:gdLst>
                <a:gd name="T0" fmla="*/ 98 w 129"/>
                <a:gd name="T1" fmla="*/ 0 h 67"/>
                <a:gd name="T2" fmla="*/ 14 w 129"/>
                <a:gd name="T3" fmla="*/ 20 h 67"/>
                <a:gd name="T4" fmla="*/ 35 w 129"/>
                <a:gd name="T5" fmla="*/ 67 h 67"/>
                <a:gd name="T6" fmla="*/ 57 w 129"/>
                <a:gd name="T7" fmla="*/ 66 h 67"/>
                <a:gd name="T8" fmla="*/ 55 w 129"/>
                <a:gd name="T9" fmla="*/ 62 h 67"/>
                <a:gd name="T10" fmla="*/ 110 w 129"/>
                <a:gd name="T11" fmla="*/ 39 h 67"/>
                <a:gd name="T12" fmla="*/ 98 w 129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67">
                  <a:moveTo>
                    <a:pt x="98" y="0"/>
                  </a:moveTo>
                  <a:cubicBezTo>
                    <a:pt x="86" y="0"/>
                    <a:pt x="35" y="2"/>
                    <a:pt x="14" y="20"/>
                  </a:cubicBezTo>
                  <a:cubicBezTo>
                    <a:pt x="0" y="31"/>
                    <a:pt x="4" y="65"/>
                    <a:pt x="35" y="67"/>
                  </a:cubicBezTo>
                  <a:cubicBezTo>
                    <a:pt x="44" y="67"/>
                    <a:pt x="57" y="66"/>
                    <a:pt x="57" y="66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73" y="56"/>
                    <a:pt x="97" y="47"/>
                    <a:pt x="110" y="39"/>
                  </a:cubicBezTo>
                  <a:cubicBezTo>
                    <a:pt x="129" y="26"/>
                    <a:pt x="119" y="1"/>
                    <a:pt x="98" y="0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0" name="Freeform 1088"/>
            <p:cNvSpPr/>
            <p:nvPr/>
          </p:nvSpPr>
          <p:spPr bwMode="auto">
            <a:xfrm>
              <a:off x="6915097" y="5237511"/>
              <a:ext cx="266818" cy="195199"/>
            </a:xfrm>
            <a:custGeom>
              <a:avLst/>
              <a:gdLst>
                <a:gd name="T0" fmla="*/ 47 w 71"/>
                <a:gd name="T1" fmla="*/ 0 h 52"/>
                <a:gd name="T2" fmla="*/ 7 w 71"/>
                <a:gd name="T3" fmla="*/ 14 h 52"/>
                <a:gd name="T4" fmla="*/ 23 w 71"/>
                <a:gd name="T5" fmla="*/ 50 h 52"/>
                <a:gd name="T6" fmla="*/ 64 w 71"/>
                <a:gd name="T7" fmla="*/ 30 h 52"/>
                <a:gd name="T8" fmla="*/ 47 w 71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52">
                  <a:moveTo>
                    <a:pt x="47" y="0"/>
                  </a:moveTo>
                  <a:cubicBezTo>
                    <a:pt x="36" y="0"/>
                    <a:pt x="16" y="2"/>
                    <a:pt x="7" y="14"/>
                  </a:cubicBezTo>
                  <a:cubicBezTo>
                    <a:pt x="0" y="23"/>
                    <a:pt x="4" y="46"/>
                    <a:pt x="23" y="50"/>
                  </a:cubicBezTo>
                  <a:cubicBezTo>
                    <a:pt x="32" y="52"/>
                    <a:pt x="58" y="37"/>
                    <a:pt x="64" y="30"/>
                  </a:cubicBezTo>
                  <a:cubicBezTo>
                    <a:pt x="71" y="20"/>
                    <a:pt x="68" y="0"/>
                    <a:pt x="47" y="0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1" name="Freeform 1089"/>
            <p:cNvSpPr/>
            <p:nvPr/>
          </p:nvSpPr>
          <p:spPr bwMode="auto">
            <a:xfrm>
              <a:off x="7031655" y="5589992"/>
              <a:ext cx="471846" cy="251371"/>
            </a:xfrm>
            <a:custGeom>
              <a:avLst/>
              <a:gdLst>
                <a:gd name="T0" fmla="*/ 15 w 126"/>
                <a:gd name="T1" fmla="*/ 17 h 67"/>
                <a:gd name="T2" fmla="*/ 97 w 126"/>
                <a:gd name="T3" fmla="*/ 0 h 67"/>
                <a:gd name="T4" fmla="*/ 108 w 126"/>
                <a:gd name="T5" fmla="*/ 38 h 67"/>
                <a:gd name="T6" fmla="*/ 61 w 126"/>
                <a:gd name="T7" fmla="*/ 56 h 67"/>
                <a:gd name="T8" fmla="*/ 61 w 126"/>
                <a:gd name="T9" fmla="*/ 56 h 67"/>
                <a:gd name="T10" fmla="*/ 62 w 126"/>
                <a:gd name="T11" fmla="*/ 58 h 67"/>
                <a:gd name="T12" fmla="*/ 37 w 126"/>
                <a:gd name="T13" fmla="*/ 62 h 67"/>
                <a:gd name="T14" fmla="*/ 34 w 126"/>
                <a:gd name="T15" fmla="*/ 63 h 67"/>
                <a:gd name="T16" fmla="*/ 15 w 126"/>
                <a:gd name="T17" fmla="*/ 1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6" h="67">
                  <a:moveTo>
                    <a:pt x="15" y="17"/>
                  </a:moveTo>
                  <a:cubicBezTo>
                    <a:pt x="36" y="0"/>
                    <a:pt x="86" y="0"/>
                    <a:pt x="97" y="0"/>
                  </a:cubicBezTo>
                  <a:cubicBezTo>
                    <a:pt x="117" y="1"/>
                    <a:pt x="126" y="26"/>
                    <a:pt x="108" y="38"/>
                  </a:cubicBezTo>
                  <a:cubicBezTo>
                    <a:pt x="97" y="45"/>
                    <a:pt x="77" y="51"/>
                    <a:pt x="61" y="56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6" y="63"/>
                    <a:pt x="35" y="63"/>
                    <a:pt x="34" y="63"/>
                  </a:cubicBezTo>
                  <a:cubicBezTo>
                    <a:pt x="8" y="67"/>
                    <a:pt x="0" y="27"/>
                    <a:pt x="15" y="17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2" name="Freeform 1090"/>
            <p:cNvSpPr/>
            <p:nvPr/>
          </p:nvSpPr>
          <p:spPr bwMode="auto">
            <a:xfrm>
              <a:off x="7653762" y="5998644"/>
              <a:ext cx="1707635" cy="2276379"/>
            </a:xfrm>
            <a:custGeom>
              <a:avLst/>
              <a:gdLst>
                <a:gd name="T0" fmla="*/ 0 w 1216"/>
                <a:gd name="T1" fmla="*/ 190 h 1621"/>
                <a:gd name="T2" fmla="*/ 80 w 1216"/>
                <a:gd name="T3" fmla="*/ 407 h 1621"/>
                <a:gd name="T4" fmla="*/ 520 w 1216"/>
                <a:gd name="T5" fmla="*/ 1621 h 1621"/>
                <a:gd name="T6" fmla="*/ 1216 w 1216"/>
                <a:gd name="T7" fmla="*/ 1287 h 1621"/>
                <a:gd name="T8" fmla="*/ 501 w 1216"/>
                <a:gd name="T9" fmla="*/ 172 h 1621"/>
                <a:gd name="T10" fmla="*/ 392 w 1216"/>
                <a:gd name="T11" fmla="*/ 0 h 1621"/>
                <a:gd name="T12" fmla="*/ 0 w 1216"/>
                <a:gd name="T13" fmla="*/ 190 h 1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1621">
                  <a:moveTo>
                    <a:pt x="0" y="190"/>
                  </a:moveTo>
                  <a:lnTo>
                    <a:pt x="80" y="407"/>
                  </a:lnTo>
                  <a:lnTo>
                    <a:pt x="520" y="1621"/>
                  </a:lnTo>
                  <a:lnTo>
                    <a:pt x="1216" y="1287"/>
                  </a:lnTo>
                  <a:lnTo>
                    <a:pt x="501" y="172"/>
                  </a:lnTo>
                  <a:lnTo>
                    <a:pt x="392" y="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A8AD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3" name="Freeform 1091"/>
            <p:cNvSpPr/>
            <p:nvPr/>
          </p:nvSpPr>
          <p:spPr bwMode="auto">
            <a:xfrm>
              <a:off x="7937431" y="5998644"/>
              <a:ext cx="1423965" cy="2047476"/>
            </a:xfrm>
            <a:custGeom>
              <a:avLst/>
              <a:gdLst>
                <a:gd name="T0" fmla="*/ 0 w 1014"/>
                <a:gd name="T1" fmla="*/ 91 h 1458"/>
                <a:gd name="T2" fmla="*/ 651 w 1014"/>
                <a:gd name="T3" fmla="*/ 1458 h 1458"/>
                <a:gd name="T4" fmla="*/ 1014 w 1014"/>
                <a:gd name="T5" fmla="*/ 1287 h 1458"/>
                <a:gd name="T6" fmla="*/ 190 w 1014"/>
                <a:gd name="T7" fmla="*/ 0 h 1458"/>
                <a:gd name="T8" fmla="*/ 0 w 1014"/>
                <a:gd name="T9" fmla="*/ 91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1458">
                  <a:moveTo>
                    <a:pt x="0" y="91"/>
                  </a:moveTo>
                  <a:lnTo>
                    <a:pt x="651" y="1458"/>
                  </a:lnTo>
                  <a:lnTo>
                    <a:pt x="1014" y="1287"/>
                  </a:lnTo>
                  <a:lnTo>
                    <a:pt x="190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979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4" name="Freeform 1092"/>
            <p:cNvSpPr/>
            <p:nvPr/>
          </p:nvSpPr>
          <p:spPr bwMode="auto">
            <a:xfrm>
              <a:off x="7653762" y="5998644"/>
              <a:ext cx="928246" cy="766750"/>
            </a:xfrm>
            <a:custGeom>
              <a:avLst/>
              <a:gdLst>
                <a:gd name="T0" fmla="*/ 0 w 661"/>
                <a:gd name="T1" fmla="*/ 190 h 546"/>
                <a:gd name="T2" fmla="*/ 26 w 661"/>
                <a:gd name="T3" fmla="*/ 546 h 546"/>
                <a:gd name="T4" fmla="*/ 90 w 661"/>
                <a:gd name="T5" fmla="*/ 434 h 546"/>
                <a:gd name="T6" fmla="*/ 530 w 661"/>
                <a:gd name="T7" fmla="*/ 220 h 546"/>
                <a:gd name="T8" fmla="*/ 661 w 661"/>
                <a:gd name="T9" fmla="*/ 244 h 546"/>
                <a:gd name="T10" fmla="*/ 392 w 661"/>
                <a:gd name="T11" fmla="*/ 0 h 546"/>
                <a:gd name="T12" fmla="*/ 0 w 661"/>
                <a:gd name="T13" fmla="*/ 190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1" h="546">
                  <a:moveTo>
                    <a:pt x="0" y="190"/>
                  </a:moveTo>
                  <a:lnTo>
                    <a:pt x="26" y="546"/>
                  </a:lnTo>
                  <a:lnTo>
                    <a:pt x="90" y="434"/>
                  </a:lnTo>
                  <a:lnTo>
                    <a:pt x="530" y="220"/>
                  </a:lnTo>
                  <a:lnTo>
                    <a:pt x="661" y="244"/>
                  </a:lnTo>
                  <a:lnTo>
                    <a:pt x="392" y="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5" name="Freeform 1093"/>
            <p:cNvSpPr/>
            <p:nvPr/>
          </p:nvSpPr>
          <p:spPr bwMode="auto">
            <a:xfrm>
              <a:off x="7937431" y="5998644"/>
              <a:ext cx="644576" cy="454995"/>
            </a:xfrm>
            <a:custGeom>
              <a:avLst/>
              <a:gdLst>
                <a:gd name="T0" fmla="*/ 459 w 459"/>
                <a:gd name="T1" fmla="*/ 244 h 324"/>
                <a:gd name="T2" fmla="*/ 328 w 459"/>
                <a:gd name="T3" fmla="*/ 220 h 324"/>
                <a:gd name="T4" fmla="*/ 110 w 459"/>
                <a:gd name="T5" fmla="*/ 324 h 324"/>
                <a:gd name="T6" fmla="*/ 0 w 459"/>
                <a:gd name="T7" fmla="*/ 91 h 324"/>
                <a:gd name="T8" fmla="*/ 190 w 459"/>
                <a:gd name="T9" fmla="*/ 0 h 324"/>
                <a:gd name="T10" fmla="*/ 459 w 459"/>
                <a:gd name="T11" fmla="*/ 24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9" h="324">
                  <a:moveTo>
                    <a:pt x="459" y="244"/>
                  </a:moveTo>
                  <a:lnTo>
                    <a:pt x="328" y="220"/>
                  </a:lnTo>
                  <a:lnTo>
                    <a:pt x="110" y="324"/>
                  </a:lnTo>
                  <a:lnTo>
                    <a:pt x="0" y="91"/>
                  </a:lnTo>
                  <a:lnTo>
                    <a:pt x="190" y="0"/>
                  </a:lnTo>
                  <a:lnTo>
                    <a:pt x="459" y="244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1171" name="组合 1170"/>
          <p:cNvGrpSpPr/>
          <p:nvPr/>
        </p:nvGrpSpPr>
        <p:grpSpPr>
          <a:xfrm>
            <a:off x="8171553" y="3329940"/>
            <a:ext cx="3830945" cy="3008021"/>
            <a:chOff x="7563886" y="3306592"/>
            <a:chExt cx="3830945" cy="3008021"/>
          </a:xfrm>
        </p:grpSpPr>
        <p:sp>
          <p:nvSpPr>
            <p:cNvPr id="110" name="Freeform 1108"/>
            <p:cNvSpPr/>
            <p:nvPr/>
          </p:nvSpPr>
          <p:spPr bwMode="auto">
            <a:xfrm>
              <a:off x="9343141" y="4820432"/>
              <a:ext cx="2051690" cy="1494180"/>
            </a:xfrm>
            <a:custGeom>
              <a:avLst/>
              <a:gdLst>
                <a:gd name="T0" fmla="*/ 181 w 1461"/>
                <a:gd name="T1" fmla="*/ 0 h 1064"/>
                <a:gd name="T2" fmla="*/ 376 w 1461"/>
                <a:gd name="T3" fmla="*/ 83 h 1064"/>
                <a:gd name="T4" fmla="*/ 1461 w 1461"/>
                <a:gd name="T5" fmla="*/ 519 h 1064"/>
                <a:gd name="T6" fmla="*/ 1053 w 1461"/>
                <a:gd name="T7" fmla="*/ 1064 h 1064"/>
                <a:gd name="T8" fmla="*/ 149 w 1461"/>
                <a:gd name="T9" fmla="*/ 457 h 1064"/>
                <a:gd name="T10" fmla="*/ 0 w 1461"/>
                <a:gd name="T11" fmla="*/ 350 h 1064"/>
                <a:gd name="T12" fmla="*/ 181 w 1461"/>
                <a:gd name="T13" fmla="*/ 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1" h="1064">
                  <a:moveTo>
                    <a:pt x="181" y="0"/>
                  </a:moveTo>
                  <a:lnTo>
                    <a:pt x="376" y="83"/>
                  </a:lnTo>
                  <a:lnTo>
                    <a:pt x="1461" y="519"/>
                  </a:lnTo>
                  <a:lnTo>
                    <a:pt x="1053" y="1064"/>
                  </a:lnTo>
                  <a:lnTo>
                    <a:pt x="149" y="457"/>
                  </a:lnTo>
                  <a:lnTo>
                    <a:pt x="0" y="35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0D6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1" name="Freeform 1109"/>
            <p:cNvSpPr/>
            <p:nvPr/>
          </p:nvSpPr>
          <p:spPr bwMode="auto">
            <a:xfrm>
              <a:off x="9343141" y="5076016"/>
              <a:ext cx="1770829" cy="1238597"/>
            </a:xfrm>
            <a:custGeom>
              <a:avLst/>
              <a:gdLst>
                <a:gd name="T0" fmla="*/ 88 w 1261"/>
                <a:gd name="T1" fmla="*/ 0 h 882"/>
                <a:gd name="T2" fmla="*/ 1261 w 1261"/>
                <a:gd name="T3" fmla="*/ 604 h 882"/>
                <a:gd name="T4" fmla="*/ 1053 w 1261"/>
                <a:gd name="T5" fmla="*/ 882 h 882"/>
                <a:gd name="T6" fmla="*/ 0 w 1261"/>
                <a:gd name="T7" fmla="*/ 168 h 882"/>
                <a:gd name="T8" fmla="*/ 88 w 1261"/>
                <a:gd name="T9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1" h="882">
                  <a:moveTo>
                    <a:pt x="88" y="0"/>
                  </a:moveTo>
                  <a:lnTo>
                    <a:pt x="1261" y="604"/>
                  </a:lnTo>
                  <a:lnTo>
                    <a:pt x="1053" y="882"/>
                  </a:lnTo>
                  <a:lnTo>
                    <a:pt x="0" y="168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C5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2" name="Freeform 1110"/>
            <p:cNvSpPr/>
            <p:nvPr/>
          </p:nvSpPr>
          <p:spPr bwMode="auto">
            <a:xfrm>
              <a:off x="8822143" y="4340160"/>
              <a:ext cx="748495" cy="765347"/>
            </a:xfrm>
            <a:custGeom>
              <a:avLst/>
              <a:gdLst>
                <a:gd name="T0" fmla="*/ 200 w 200"/>
                <a:gd name="T1" fmla="*/ 143 h 204"/>
                <a:gd name="T2" fmla="*/ 144 w 200"/>
                <a:gd name="T3" fmla="*/ 77 h 204"/>
                <a:gd name="T4" fmla="*/ 60 w 200"/>
                <a:gd name="T5" fmla="*/ 4 h 204"/>
                <a:gd name="T6" fmla="*/ 0 w 200"/>
                <a:gd name="T7" fmla="*/ 1 h 204"/>
                <a:gd name="T8" fmla="*/ 40 w 200"/>
                <a:gd name="T9" fmla="*/ 45 h 204"/>
                <a:gd name="T10" fmla="*/ 106 w 200"/>
                <a:gd name="T11" fmla="*/ 117 h 204"/>
                <a:gd name="T12" fmla="*/ 139 w 200"/>
                <a:gd name="T13" fmla="*/ 152 h 204"/>
                <a:gd name="T14" fmla="*/ 168 w 200"/>
                <a:gd name="T15" fmla="*/ 204 h 204"/>
                <a:gd name="T16" fmla="*/ 200 w 200"/>
                <a:gd name="T17" fmla="*/ 143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204">
                  <a:moveTo>
                    <a:pt x="200" y="143"/>
                  </a:moveTo>
                  <a:cubicBezTo>
                    <a:pt x="177" y="121"/>
                    <a:pt x="158" y="106"/>
                    <a:pt x="144" y="77"/>
                  </a:cubicBezTo>
                  <a:cubicBezTo>
                    <a:pt x="124" y="38"/>
                    <a:pt x="116" y="13"/>
                    <a:pt x="60" y="4"/>
                  </a:cubicBezTo>
                  <a:cubicBezTo>
                    <a:pt x="49" y="2"/>
                    <a:pt x="10" y="0"/>
                    <a:pt x="0" y="1"/>
                  </a:cubicBezTo>
                  <a:cubicBezTo>
                    <a:pt x="0" y="1"/>
                    <a:pt x="35" y="39"/>
                    <a:pt x="40" y="45"/>
                  </a:cubicBezTo>
                  <a:cubicBezTo>
                    <a:pt x="58" y="64"/>
                    <a:pt x="85" y="94"/>
                    <a:pt x="106" y="117"/>
                  </a:cubicBezTo>
                  <a:cubicBezTo>
                    <a:pt x="119" y="130"/>
                    <a:pt x="139" y="152"/>
                    <a:pt x="139" y="152"/>
                  </a:cubicBezTo>
                  <a:cubicBezTo>
                    <a:pt x="145" y="164"/>
                    <a:pt x="154" y="179"/>
                    <a:pt x="168" y="204"/>
                  </a:cubicBezTo>
                  <a:lnTo>
                    <a:pt x="200" y="143"/>
                  </a:ln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3" name="Freeform 1111"/>
            <p:cNvSpPr/>
            <p:nvPr/>
          </p:nvSpPr>
          <p:spPr bwMode="auto">
            <a:xfrm>
              <a:off x="8395235" y="4174452"/>
              <a:ext cx="1116423" cy="1186638"/>
            </a:xfrm>
            <a:custGeom>
              <a:avLst/>
              <a:gdLst>
                <a:gd name="T0" fmla="*/ 283 w 298"/>
                <a:gd name="T1" fmla="*/ 302 h 316"/>
                <a:gd name="T2" fmla="*/ 283 w 298"/>
                <a:gd name="T3" fmla="*/ 302 h 316"/>
                <a:gd name="T4" fmla="*/ 293 w 298"/>
                <a:gd name="T5" fmla="*/ 267 h 316"/>
                <a:gd name="T6" fmla="*/ 253 w 298"/>
                <a:gd name="T7" fmla="*/ 196 h 316"/>
                <a:gd name="T8" fmla="*/ 73 w 298"/>
                <a:gd name="T9" fmla="*/ 0 h 316"/>
                <a:gd name="T10" fmla="*/ 0 w 298"/>
                <a:gd name="T11" fmla="*/ 66 h 316"/>
                <a:gd name="T12" fmla="*/ 180 w 298"/>
                <a:gd name="T13" fmla="*/ 263 h 316"/>
                <a:gd name="T14" fmla="*/ 247 w 298"/>
                <a:gd name="T15" fmla="*/ 309 h 316"/>
                <a:gd name="T16" fmla="*/ 283 w 298"/>
                <a:gd name="T17" fmla="*/ 30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8" h="316">
                  <a:moveTo>
                    <a:pt x="283" y="302"/>
                  </a:moveTo>
                  <a:cubicBezTo>
                    <a:pt x="283" y="302"/>
                    <a:pt x="283" y="302"/>
                    <a:pt x="283" y="302"/>
                  </a:cubicBezTo>
                  <a:cubicBezTo>
                    <a:pt x="294" y="292"/>
                    <a:pt x="298" y="277"/>
                    <a:pt x="293" y="267"/>
                  </a:cubicBezTo>
                  <a:cubicBezTo>
                    <a:pt x="253" y="196"/>
                    <a:pt x="253" y="196"/>
                    <a:pt x="253" y="19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80" y="263"/>
                    <a:pt x="180" y="263"/>
                    <a:pt x="180" y="263"/>
                  </a:cubicBezTo>
                  <a:cubicBezTo>
                    <a:pt x="247" y="309"/>
                    <a:pt x="247" y="309"/>
                    <a:pt x="247" y="309"/>
                  </a:cubicBezTo>
                  <a:cubicBezTo>
                    <a:pt x="257" y="316"/>
                    <a:pt x="272" y="313"/>
                    <a:pt x="283" y="302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4" name="Freeform 1112"/>
            <p:cNvSpPr/>
            <p:nvPr/>
          </p:nvSpPr>
          <p:spPr bwMode="auto">
            <a:xfrm>
              <a:off x="7563886" y="3306592"/>
              <a:ext cx="1115018" cy="1119231"/>
            </a:xfrm>
            <a:custGeom>
              <a:avLst/>
              <a:gdLst>
                <a:gd name="T0" fmla="*/ 249 w 298"/>
                <a:gd name="T1" fmla="*/ 61 h 298"/>
                <a:gd name="T2" fmla="*/ 61 w 298"/>
                <a:gd name="T3" fmla="*/ 49 h 298"/>
                <a:gd name="T4" fmla="*/ 49 w 298"/>
                <a:gd name="T5" fmla="*/ 237 h 298"/>
                <a:gd name="T6" fmla="*/ 237 w 298"/>
                <a:gd name="T7" fmla="*/ 249 h 298"/>
                <a:gd name="T8" fmla="*/ 249 w 298"/>
                <a:gd name="T9" fmla="*/ 61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298">
                  <a:moveTo>
                    <a:pt x="249" y="61"/>
                  </a:moveTo>
                  <a:cubicBezTo>
                    <a:pt x="201" y="6"/>
                    <a:pt x="116" y="0"/>
                    <a:pt x="61" y="49"/>
                  </a:cubicBezTo>
                  <a:cubicBezTo>
                    <a:pt x="6" y="97"/>
                    <a:pt x="0" y="182"/>
                    <a:pt x="49" y="237"/>
                  </a:cubicBezTo>
                  <a:cubicBezTo>
                    <a:pt x="98" y="292"/>
                    <a:pt x="182" y="298"/>
                    <a:pt x="237" y="249"/>
                  </a:cubicBezTo>
                  <a:cubicBezTo>
                    <a:pt x="293" y="200"/>
                    <a:pt x="298" y="116"/>
                    <a:pt x="249" y="61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5" name="Freeform 1113"/>
            <p:cNvSpPr/>
            <p:nvPr/>
          </p:nvSpPr>
          <p:spPr bwMode="auto">
            <a:xfrm>
              <a:off x="7563886" y="3490555"/>
              <a:ext cx="887521" cy="935267"/>
            </a:xfrm>
            <a:custGeom>
              <a:avLst/>
              <a:gdLst>
                <a:gd name="T0" fmla="*/ 49 w 237"/>
                <a:gd name="T1" fmla="*/ 188 h 249"/>
                <a:gd name="T2" fmla="*/ 237 w 237"/>
                <a:gd name="T3" fmla="*/ 200 h 249"/>
                <a:gd name="T4" fmla="*/ 61 w 237"/>
                <a:gd name="T5" fmla="*/ 0 h 249"/>
                <a:gd name="T6" fmla="*/ 49 w 237"/>
                <a:gd name="T7" fmla="*/ 18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" h="249">
                  <a:moveTo>
                    <a:pt x="49" y="188"/>
                  </a:moveTo>
                  <a:cubicBezTo>
                    <a:pt x="98" y="243"/>
                    <a:pt x="182" y="249"/>
                    <a:pt x="237" y="20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" y="48"/>
                    <a:pt x="0" y="133"/>
                    <a:pt x="49" y="188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6" name="Freeform 1114"/>
            <p:cNvSpPr/>
            <p:nvPr/>
          </p:nvSpPr>
          <p:spPr bwMode="auto">
            <a:xfrm>
              <a:off x="7679039" y="3468086"/>
              <a:ext cx="884712" cy="796241"/>
            </a:xfrm>
            <a:custGeom>
              <a:avLst/>
              <a:gdLst>
                <a:gd name="T0" fmla="*/ 30 w 236"/>
                <a:gd name="T1" fmla="*/ 206 h 212"/>
                <a:gd name="T2" fmla="*/ 228 w 236"/>
                <a:gd name="T3" fmla="*/ 31 h 212"/>
                <a:gd name="T4" fmla="*/ 230 w 236"/>
                <a:gd name="T5" fmla="*/ 7 h 212"/>
                <a:gd name="T6" fmla="*/ 230 w 236"/>
                <a:gd name="T7" fmla="*/ 7 h 212"/>
                <a:gd name="T8" fmla="*/ 206 w 236"/>
                <a:gd name="T9" fmla="*/ 6 h 212"/>
                <a:gd name="T10" fmla="*/ 8 w 236"/>
                <a:gd name="T11" fmla="*/ 180 h 212"/>
                <a:gd name="T12" fmla="*/ 6 w 236"/>
                <a:gd name="T13" fmla="*/ 204 h 212"/>
                <a:gd name="T14" fmla="*/ 6 w 236"/>
                <a:gd name="T15" fmla="*/ 204 h 212"/>
                <a:gd name="T16" fmla="*/ 30 w 236"/>
                <a:gd name="T17" fmla="*/ 20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212">
                  <a:moveTo>
                    <a:pt x="30" y="206"/>
                  </a:moveTo>
                  <a:cubicBezTo>
                    <a:pt x="228" y="31"/>
                    <a:pt x="228" y="31"/>
                    <a:pt x="228" y="31"/>
                  </a:cubicBezTo>
                  <a:cubicBezTo>
                    <a:pt x="235" y="25"/>
                    <a:pt x="236" y="14"/>
                    <a:pt x="230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24" y="0"/>
                    <a:pt x="213" y="0"/>
                    <a:pt x="206" y="6"/>
                  </a:cubicBezTo>
                  <a:cubicBezTo>
                    <a:pt x="8" y="180"/>
                    <a:pt x="8" y="180"/>
                    <a:pt x="8" y="180"/>
                  </a:cubicBezTo>
                  <a:cubicBezTo>
                    <a:pt x="1" y="187"/>
                    <a:pt x="0" y="197"/>
                    <a:pt x="6" y="204"/>
                  </a:cubicBezTo>
                  <a:cubicBezTo>
                    <a:pt x="6" y="204"/>
                    <a:pt x="6" y="204"/>
                    <a:pt x="6" y="204"/>
                  </a:cubicBezTo>
                  <a:cubicBezTo>
                    <a:pt x="13" y="211"/>
                    <a:pt x="23" y="212"/>
                    <a:pt x="30" y="206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7" name="Freeform 1115"/>
            <p:cNvSpPr/>
            <p:nvPr/>
          </p:nvSpPr>
          <p:spPr bwMode="auto">
            <a:xfrm>
              <a:off x="8211271" y="3990488"/>
              <a:ext cx="763942" cy="758325"/>
            </a:xfrm>
            <a:custGeom>
              <a:avLst/>
              <a:gdLst>
                <a:gd name="T0" fmla="*/ 80 w 204"/>
                <a:gd name="T1" fmla="*/ 202 h 202"/>
                <a:gd name="T2" fmla="*/ 204 w 204"/>
                <a:gd name="T3" fmla="*/ 89 h 202"/>
                <a:gd name="T4" fmla="*/ 116 w 204"/>
                <a:gd name="T5" fmla="*/ 6 h 202"/>
                <a:gd name="T6" fmla="*/ 92 w 204"/>
                <a:gd name="T7" fmla="*/ 6 h 202"/>
                <a:gd name="T8" fmla="*/ 8 w 204"/>
                <a:gd name="T9" fmla="*/ 83 h 202"/>
                <a:gd name="T10" fmla="*/ 6 w 204"/>
                <a:gd name="T11" fmla="*/ 107 h 202"/>
                <a:gd name="T12" fmla="*/ 80 w 204"/>
                <a:gd name="T13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202">
                  <a:moveTo>
                    <a:pt x="80" y="202"/>
                  </a:moveTo>
                  <a:cubicBezTo>
                    <a:pt x="204" y="89"/>
                    <a:pt x="204" y="89"/>
                    <a:pt x="204" y="89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0" y="0"/>
                    <a:pt x="99" y="0"/>
                    <a:pt x="92" y="6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1" y="90"/>
                    <a:pt x="0" y="100"/>
                    <a:pt x="6" y="107"/>
                  </a:cubicBezTo>
                  <a:lnTo>
                    <a:pt x="80" y="202"/>
                  </a:lnTo>
                  <a:close/>
                </a:path>
              </a:pathLst>
            </a:custGeom>
            <a:solidFill>
              <a:srgbClr val="FD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8" name="Freeform 1116"/>
            <p:cNvSpPr/>
            <p:nvPr/>
          </p:nvSpPr>
          <p:spPr bwMode="auto">
            <a:xfrm>
              <a:off x="8368553" y="4286797"/>
              <a:ext cx="247158" cy="259797"/>
            </a:xfrm>
            <a:custGeom>
              <a:avLst/>
              <a:gdLst>
                <a:gd name="T0" fmla="*/ 56 w 176"/>
                <a:gd name="T1" fmla="*/ 88 h 185"/>
                <a:gd name="T2" fmla="*/ 24 w 176"/>
                <a:gd name="T3" fmla="*/ 118 h 185"/>
                <a:gd name="T4" fmla="*/ 0 w 176"/>
                <a:gd name="T5" fmla="*/ 91 h 185"/>
                <a:gd name="T6" fmla="*/ 96 w 176"/>
                <a:gd name="T7" fmla="*/ 0 h 185"/>
                <a:gd name="T8" fmla="*/ 123 w 176"/>
                <a:gd name="T9" fmla="*/ 30 h 185"/>
                <a:gd name="T10" fmla="*/ 91 w 176"/>
                <a:gd name="T11" fmla="*/ 59 h 185"/>
                <a:gd name="T12" fmla="*/ 176 w 176"/>
                <a:gd name="T13" fmla="*/ 155 h 185"/>
                <a:gd name="T14" fmla="*/ 144 w 176"/>
                <a:gd name="T15" fmla="*/ 185 h 185"/>
                <a:gd name="T16" fmla="*/ 56 w 176"/>
                <a:gd name="T17" fmla="*/ 8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" h="185">
                  <a:moveTo>
                    <a:pt x="56" y="88"/>
                  </a:moveTo>
                  <a:lnTo>
                    <a:pt x="24" y="118"/>
                  </a:lnTo>
                  <a:lnTo>
                    <a:pt x="0" y="91"/>
                  </a:lnTo>
                  <a:lnTo>
                    <a:pt x="96" y="0"/>
                  </a:lnTo>
                  <a:lnTo>
                    <a:pt x="123" y="30"/>
                  </a:lnTo>
                  <a:lnTo>
                    <a:pt x="91" y="59"/>
                  </a:lnTo>
                  <a:lnTo>
                    <a:pt x="176" y="155"/>
                  </a:lnTo>
                  <a:lnTo>
                    <a:pt x="144" y="185"/>
                  </a:lnTo>
                  <a:lnTo>
                    <a:pt x="56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9" name="Freeform 1117"/>
            <p:cNvSpPr/>
            <p:nvPr/>
          </p:nvSpPr>
          <p:spPr bwMode="auto">
            <a:xfrm>
              <a:off x="8507579" y="4140749"/>
              <a:ext cx="265414" cy="269627"/>
            </a:xfrm>
            <a:custGeom>
              <a:avLst/>
              <a:gdLst>
                <a:gd name="T0" fmla="*/ 0 w 71"/>
                <a:gd name="T1" fmla="*/ 39 h 72"/>
                <a:gd name="T2" fmla="*/ 13 w 71"/>
                <a:gd name="T3" fmla="*/ 27 h 72"/>
                <a:gd name="T4" fmla="*/ 37 w 71"/>
                <a:gd name="T5" fmla="*/ 43 h 72"/>
                <a:gd name="T6" fmla="*/ 53 w 71"/>
                <a:gd name="T7" fmla="*/ 54 h 72"/>
                <a:gd name="T8" fmla="*/ 54 w 71"/>
                <a:gd name="T9" fmla="*/ 54 h 72"/>
                <a:gd name="T10" fmla="*/ 44 w 71"/>
                <a:gd name="T11" fmla="*/ 36 h 72"/>
                <a:gd name="T12" fmla="*/ 30 w 71"/>
                <a:gd name="T13" fmla="*/ 12 h 72"/>
                <a:gd name="T14" fmla="*/ 42 w 71"/>
                <a:gd name="T15" fmla="*/ 0 h 72"/>
                <a:gd name="T16" fmla="*/ 71 w 71"/>
                <a:gd name="T17" fmla="*/ 59 h 72"/>
                <a:gd name="T18" fmla="*/ 56 w 71"/>
                <a:gd name="T19" fmla="*/ 72 h 72"/>
                <a:gd name="T20" fmla="*/ 0 w 71"/>
                <a:gd name="T21" fmla="*/ 3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72">
                  <a:moveTo>
                    <a:pt x="0" y="39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42" y="46"/>
                    <a:pt x="47" y="50"/>
                    <a:pt x="53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0" y="48"/>
                    <a:pt x="47" y="42"/>
                    <a:pt x="44" y="36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56" y="72"/>
                    <a:pt x="56" y="72"/>
                    <a:pt x="56" y="72"/>
                  </a:cubicBezTo>
                  <a:lnTo>
                    <a:pt x="0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0" name="Freeform 1118"/>
            <p:cNvSpPr/>
            <p:nvPr/>
          </p:nvSpPr>
          <p:spPr bwMode="auto">
            <a:xfrm>
              <a:off x="8480898" y="4674385"/>
              <a:ext cx="547679" cy="469038"/>
            </a:xfrm>
            <a:custGeom>
              <a:avLst/>
              <a:gdLst>
                <a:gd name="T0" fmla="*/ 117 w 146"/>
                <a:gd name="T1" fmla="*/ 4 h 125"/>
                <a:gd name="T2" fmla="*/ 32 w 146"/>
                <a:gd name="T3" fmla="*/ 101 h 125"/>
                <a:gd name="T4" fmla="*/ 113 w 146"/>
                <a:gd name="T5" fmla="*/ 56 h 125"/>
                <a:gd name="T6" fmla="*/ 117 w 146"/>
                <a:gd name="T7" fmla="*/ 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125">
                  <a:moveTo>
                    <a:pt x="117" y="4"/>
                  </a:moveTo>
                  <a:cubicBezTo>
                    <a:pt x="90" y="0"/>
                    <a:pt x="0" y="68"/>
                    <a:pt x="32" y="101"/>
                  </a:cubicBezTo>
                  <a:cubicBezTo>
                    <a:pt x="55" y="125"/>
                    <a:pt x="94" y="76"/>
                    <a:pt x="113" y="56"/>
                  </a:cubicBezTo>
                  <a:cubicBezTo>
                    <a:pt x="131" y="35"/>
                    <a:pt x="146" y="8"/>
                    <a:pt x="117" y="4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1" name="Freeform 1119"/>
            <p:cNvSpPr/>
            <p:nvPr/>
          </p:nvSpPr>
          <p:spPr bwMode="auto">
            <a:xfrm>
              <a:off x="8656436" y="4789538"/>
              <a:ext cx="536444" cy="504146"/>
            </a:xfrm>
            <a:custGeom>
              <a:avLst/>
              <a:gdLst>
                <a:gd name="T0" fmla="*/ 104 w 143"/>
                <a:gd name="T1" fmla="*/ 2 h 134"/>
                <a:gd name="T2" fmla="*/ 31 w 143"/>
                <a:gd name="T3" fmla="*/ 60 h 134"/>
                <a:gd name="T4" fmla="*/ 27 w 143"/>
                <a:gd name="T5" fmla="*/ 112 h 134"/>
                <a:gd name="T6" fmla="*/ 104 w 143"/>
                <a:gd name="T7" fmla="*/ 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134">
                  <a:moveTo>
                    <a:pt x="104" y="2"/>
                  </a:moveTo>
                  <a:cubicBezTo>
                    <a:pt x="88" y="0"/>
                    <a:pt x="45" y="45"/>
                    <a:pt x="31" y="60"/>
                  </a:cubicBezTo>
                  <a:cubicBezTo>
                    <a:pt x="14" y="77"/>
                    <a:pt x="0" y="92"/>
                    <a:pt x="27" y="112"/>
                  </a:cubicBezTo>
                  <a:cubicBezTo>
                    <a:pt x="57" y="134"/>
                    <a:pt x="143" y="7"/>
                    <a:pt x="104" y="2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2" name="Freeform 1120"/>
            <p:cNvSpPr/>
            <p:nvPr/>
          </p:nvSpPr>
          <p:spPr bwMode="auto">
            <a:xfrm>
              <a:off x="8788440" y="4921542"/>
              <a:ext cx="431122" cy="412866"/>
            </a:xfrm>
            <a:custGeom>
              <a:avLst/>
              <a:gdLst>
                <a:gd name="T0" fmla="*/ 94 w 115"/>
                <a:gd name="T1" fmla="*/ 2 h 110"/>
                <a:gd name="T2" fmla="*/ 84 w 115"/>
                <a:gd name="T3" fmla="*/ 70 h 110"/>
                <a:gd name="T4" fmla="*/ 112 w 115"/>
                <a:gd name="T5" fmla="*/ 90 h 110"/>
                <a:gd name="T6" fmla="*/ 35 w 115"/>
                <a:gd name="T7" fmla="*/ 103 h 110"/>
                <a:gd name="T8" fmla="*/ 94 w 115"/>
                <a:gd name="T9" fmla="*/ 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10">
                  <a:moveTo>
                    <a:pt x="94" y="2"/>
                  </a:moveTo>
                  <a:cubicBezTo>
                    <a:pt x="115" y="3"/>
                    <a:pt x="103" y="44"/>
                    <a:pt x="84" y="70"/>
                  </a:cubicBezTo>
                  <a:cubicBezTo>
                    <a:pt x="84" y="70"/>
                    <a:pt x="111" y="89"/>
                    <a:pt x="112" y="90"/>
                  </a:cubicBezTo>
                  <a:cubicBezTo>
                    <a:pt x="112" y="90"/>
                    <a:pt x="47" y="110"/>
                    <a:pt x="35" y="103"/>
                  </a:cubicBezTo>
                  <a:cubicBezTo>
                    <a:pt x="0" y="83"/>
                    <a:pt x="75" y="0"/>
                    <a:pt x="94" y="2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3" name="Freeform 1121"/>
            <p:cNvSpPr/>
            <p:nvPr/>
          </p:nvSpPr>
          <p:spPr bwMode="auto">
            <a:xfrm>
              <a:off x="8413491" y="4524124"/>
              <a:ext cx="498529" cy="419888"/>
            </a:xfrm>
            <a:custGeom>
              <a:avLst/>
              <a:gdLst>
                <a:gd name="T0" fmla="*/ 111 w 133"/>
                <a:gd name="T1" fmla="*/ 19 h 112"/>
                <a:gd name="T2" fmla="*/ 21 w 133"/>
                <a:gd name="T3" fmla="*/ 57 h 112"/>
                <a:gd name="T4" fmla="*/ 25 w 133"/>
                <a:gd name="T5" fmla="*/ 102 h 112"/>
                <a:gd name="T6" fmla="*/ 111 w 133"/>
                <a:gd name="T7" fmla="*/ 1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112">
                  <a:moveTo>
                    <a:pt x="111" y="19"/>
                  </a:moveTo>
                  <a:cubicBezTo>
                    <a:pt x="90" y="0"/>
                    <a:pt x="39" y="42"/>
                    <a:pt x="21" y="57"/>
                  </a:cubicBezTo>
                  <a:cubicBezTo>
                    <a:pt x="7" y="69"/>
                    <a:pt x="0" y="92"/>
                    <a:pt x="25" y="102"/>
                  </a:cubicBezTo>
                  <a:cubicBezTo>
                    <a:pt x="51" y="112"/>
                    <a:pt x="133" y="39"/>
                    <a:pt x="111" y="19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1165" name="组合 1164"/>
          <p:cNvGrpSpPr/>
          <p:nvPr/>
        </p:nvGrpSpPr>
        <p:grpSpPr>
          <a:xfrm rot="978190">
            <a:off x="6917690" y="-134620"/>
            <a:ext cx="3702685" cy="2921000"/>
            <a:chOff x="4135978" y="-1004625"/>
            <a:chExt cx="5135543" cy="3830945"/>
          </a:xfrm>
        </p:grpSpPr>
        <p:sp>
          <p:nvSpPr>
            <p:cNvPr id="124" name="Freeform 1122"/>
            <p:cNvSpPr/>
            <p:nvPr/>
          </p:nvSpPr>
          <p:spPr bwMode="auto">
            <a:xfrm>
              <a:off x="4135978" y="-1004625"/>
              <a:ext cx="4820979" cy="2081180"/>
            </a:xfrm>
            <a:custGeom>
              <a:avLst/>
              <a:gdLst>
                <a:gd name="T0" fmla="*/ 3382 w 3433"/>
                <a:gd name="T1" fmla="*/ 1482 h 1482"/>
                <a:gd name="T2" fmla="*/ 0 w 3433"/>
                <a:gd name="T3" fmla="*/ 126 h 1482"/>
                <a:gd name="T4" fmla="*/ 51 w 3433"/>
                <a:gd name="T5" fmla="*/ 0 h 1482"/>
                <a:gd name="T6" fmla="*/ 3433 w 3433"/>
                <a:gd name="T7" fmla="*/ 1356 h 1482"/>
                <a:gd name="T8" fmla="*/ 3382 w 3433"/>
                <a:gd name="T9" fmla="*/ 1482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3" h="1482">
                  <a:moveTo>
                    <a:pt x="3382" y="1482"/>
                  </a:moveTo>
                  <a:lnTo>
                    <a:pt x="0" y="126"/>
                  </a:lnTo>
                  <a:lnTo>
                    <a:pt x="51" y="0"/>
                  </a:lnTo>
                  <a:lnTo>
                    <a:pt x="3433" y="1356"/>
                  </a:lnTo>
                  <a:lnTo>
                    <a:pt x="3382" y="1482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5" name="Freeform 1123"/>
            <p:cNvSpPr/>
            <p:nvPr/>
          </p:nvSpPr>
          <p:spPr bwMode="auto">
            <a:xfrm>
              <a:off x="4135978" y="-917558"/>
              <a:ext cx="4787276" cy="1994113"/>
            </a:xfrm>
            <a:custGeom>
              <a:avLst/>
              <a:gdLst>
                <a:gd name="T0" fmla="*/ 3382 w 3409"/>
                <a:gd name="T1" fmla="*/ 1420 h 1420"/>
                <a:gd name="T2" fmla="*/ 0 w 3409"/>
                <a:gd name="T3" fmla="*/ 64 h 1420"/>
                <a:gd name="T4" fmla="*/ 24 w 3409"/>
                <a:gd name="T5" fmla="*/ 0 h 1420"/>
                <a:gd name="T6" fmla="*/ 3409 w 3409"/>
                <a:gd name="T7" fmla="*/ 1356 h 1420"/>
                <a:gd name="T8" fmla="*/ 3382 w 3409"/>
                <a:gd name="T9" fmla="*/ 1420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9" h="1420">
                  <a:moveTo>
                    <a:pt x="3382" y="1420"/>
                  </a:moveTo>
                  <a:lnTo>
                    <a:pt x="0" y="64"/>
                  </a:lnTo>
                  <a:lnTo>
                    <a:pt x="24" y="0"/>
                  </a:lnTo>
                  <a:lnTo>
                    <a:pt x="3409" y="1356"/>
                  </a:lnTo>
                  <a:lnTo>
                    <a:pt x="3382" y="142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6" name="Freeform 1124"/>
            <p:cNvSpPr/>
            <p:nvPr/>
          </p:nvSpPr>
          <p:spPr bwMode="auto">
            <a:xfrm>
              <a:off x="7870025" y="486747"/>
              <a:ext cx="240137" cy="255583"/>
            </a:xfrm>
            <a:custGeom>
              <a:avLst/>
              <a:gdLst>
                <a:gd name="T0" fmla="*/ 171 w 171"/>
                <a:gd name="T1" fmla="*/ 45 h 182"/>
                <a:gd name="T2" fmla="*/ 115 w 171"/>
                <a:gd name="T3" fmla="*/ 182 h 182"/>
                <a:gd name="T4" fmla="*/ 0 w 171"/>
                <a:gd name="T5" fmla="*/ 136 h 182"/>
                <a:gd name="T6" fmla="*/ 59 w 171"/>
                <a:gd name="T7" fmla="*/ 0 h 182"/>
                <a:gd name="T8" fmla="*/ 171 w 171"/>
                <a:gd name="T9" fmla="*/ 4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182">
                  <a:moveTo>
                    <a:pt x="171" y="45"/>
                  </a:moveTo>
                  <a:lnTo>
                    <a:pt x="115" y="182"/>
                  </a:lnTo>
                  <a:lnTo>
                    <a:pt x="0" y="136"/>
                  </a:lnTo>
                  <a:lnTo>
                    <a:pt x="59" y="0"/>
                  </a:lnTo>
                  <a:lnTo>
                    <a:pt x="171" y="4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7" name="Freeform 1125"/>
            <p:cNvSpPr/>
            <p:nvPr/>
          </p:nvSpPr>
          <p:spPr bwMode="auto">
            <a:xfrm>
              <a:off x="7705722" y="1222603"/>
              <a:ext cx="1123444" cy="1603716"/>
            </a:xfrm>
            <a:custGeom>
              <a:avLst/>
              <a:gdLst>
                <a:gd name="T0" fmla="*/ 3 w 300"/>
                <a:gd name="T1" fmla="*/ 376 h 427"/>
                <a:gd name="T2" fmla="*/ 235 w 300"/>
                <a:gd name="T3" fmla="*/ 0 h 427"/>
                <a:gd name="T4" fmla="*/ 300 w 300"/>
                <a:gd name="T5" fmla="*/ 39 h 427"/>
                <a:gd name="T6" fmla="*/ 74 w 300"/>
                <a:gd name="T7" fmla="*/ 420 h 427"/>
                <a:gd name="T8" fmla="*/ 51 w 300"/>
                <a:gd name="T9" fmla="*/ 423 h 427"/>
                <a:gd name="T10" fmla="*/ 11 w 300"/>
                <a:gd name="T11" fmla="*/ 398 h 427"/>
                <a:gd name="T12" fmla="*/ 3 w 300"/>
                <a:gd name="T13" fmla="*/ 376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0" h="427">
                  <a:moveTo>
                    <a:pt x="3" y="376"/>
                  </a:moveTo>
                  <a:cubicBezTo>
                    <a:pt x="53" y="232"/>
                    <a:pt x="118" y="112"/>
                    <a:pt x="235" y="0"/>
                  </a:cubicBezTo>
                  <a:cubicBezTo>
                    <a:pt x="300" y="39"/>
                    <a:pt x="300" y="39"/>
                    <a:pt x="300" y="39"/>
                  </a:cubicBezTo>
                  <a:cubicBezTo>
                    <a:pt x="264" y="195"/>
                    <a:pt x="186" y="310"/>
                    <a:pt x="74" y="420"/>
                  </a:cubicBezTo>
                  <a:cubicBezTo>
                    <a:pt x="68" y="426"/>
                    <a:pt x="59" y="427"/>
                    <a:pt x="51" y="423"/>
                  </a:cubicBezTo>
                  <a:cubicBezTo>
                    <a:pt x="11" y="398"/>
                    <a:pt x="11" y="398"/>
                    <a:pt x="11" y="398"/>
                  </a:cubicBezTo>
                  <a:cubicBezTo>
                    <a:pt x="4" y="393"/>
                    <a:pt x="0" y="384"/>
                    <a:pt x="3" y="376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8" name="Freeform 1126"/>
            <p:cNvSpPr/>
            <p:nvPr/>
          </p:nvSpPr>
          <p:spPr bwMode="auto">
            <a:xfrm>
              <a:off x="7825087" y="1305457"/>
              <a:ext cx="1004078" cy="1520863"/>
            </a:xfrm>
            <a:custGeom>
              <a:avLst/>
              <a:gdLst>
                <a:gd name="T0" fmla="*/ 0 w 268"/>
                <a:gd name="T1" fmla="*/ 389 h 405"/>
                <a:gd name="T2" fmla="*/ 239 w 268"/>
                <a:gd name="T3" fmla="*/ 0 h 405"/>
                <a:gd name="T4" fmla="*/ 268 w 268"/>
                <a:gd name="T5" fmla="*/ 17 h 405"/>
                <a:gd name="T6" fmla="*/ 42 w 268"/>
                <a:gd name="T7" fmla="*/ 398 h 405"/>
                <a:gd name="T8" fmla="*/ 19 w 268"/>
                <a:gd name="T9" fmla="*/ 401 h 405"/>
                <a:gd name="T10" fmla="*/ 0 w 268"/>
                <a:gd name="T11" fmla="*/ 389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8" h="405">
                  <a:moveTo>
                    <a:pt x="0" y="389"/>
                  </a:moveTo>
                  <a:cubicBezTo>
                    <a:pt x="239" y="0"/>
                    <a:pt x="239" y="0"/>
                    <a:pt x="239" y="0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32" y="173"/>
                    <a:pt x="154" y="288"/>
                    <a:pt x="42" y="398"/>
                  </a:cubicBezTo>
                  <a:cubicBezTo>
                    <a:pt x="36" y="404"/>
                    <a:pt x="27" y="405"/>
                    <a:pt x="19" y="401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9" name="Freeform 1127"/>
            <p:cNvSpPr/>
            <p:nvPr/>
          </p:nvSpPr>
          <p:spPr bwMode="auto">
            <a:xfrm>
              <a:off x="8631158" y="437597"/>
              <a:ext cx="640363" cy="917012"/>
            </a:xfrm>
            <a:custGeom>
              <a:avLst/>
              <a:gdLst>
                <a:gd name="T0" fmla="*/ 161 w 171"/>
                <a:gd name="T1" fmla="*/ 5 h 244"/>
                <a:gd name="T2" fmla="*/ 161 w 171"/>
                <a:gd name="T3" fmla="*/ 5 h 244"/>
                <a:gd name="T4" fmla="*/ 168 w 171"/>
                <a:gd name="T5" fmla="*/ 25 h 244"/>
                <a:gd name="T6" fmla="*/ 146 w 171"/>
                <a:gd name="T7" fmla="*/ 79 h 244"/>
                <a:gd name="T8" fmla="*/ 45 w 171"/>
                <a:gd name="T9" fmla="*/ 244 h 244"/>
                <a:gd name="T10" fmla="*/ 0 w 171"/>
                <a:gd name="T11" fmla="*/ 216 h 244"/>
                <a:gd name="T12" fmla="*/ 101 w 171"/>
                <a:gd name="T13" fmla="*/ 52 h 244"/>
                <a:gd name="T14" fmla="*/ 140 w 171"/>
                <a:gd name="T15" fmla="*/ 8 h 244"/>
                <a:gd name="T16" fmla="*/ 161 w 171"/>
                <a:gd name="T17" fmla="*/ 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244">
                  <a:moveTo>
                    <a:pt x="161" y="5"/>
                  </a:moveTo>
                  <a:cubicBezTo>
                    <a:pt x="161" y="5"/>
                    <a:pt x="161" y="5"/>
                    <a:pt x="161" y="5"/>
                  </a:cubicBezTo>
                  <a:cubicBezTo>
                    <a:pt x="168" y="9"/>
                    <a:pt x="171" y="18"/>
                    <a:pt x="168" y="25"/>
                  </a:cubicBezTo>
                  <a:cubicBezTo>
                    <a:pt x="146" y="79"/>
                    <a:pt x="146" y="79"/>
                    <a:pt x="146" y="79"/>
                  </a:cubicBezTo>
                  <a:cubicBezTo>
                    <a:pt x="45" y="244"/>
                    <a:pt x="45" y="244"/>
                    <a:pt x="45" y="244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5" y="2"/>
                    <a:pt x="154" y="0"/>
                    <a:pt x="161" y="5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0" name="Freeform 1128"/>
            <p:cNvSpPr/>
            <p:nvPr/>
          </p:nvSpPr>
          <p:spPr bwMode="auto">
            <a:xfrm>
              <a:off x="8435960" y="1000722"/>
              <a:ext cx="592617" cy="571553"/>
            </a:xfrm>
            <a:custGeom>
              <a:avLst/>
              <a:gdLst>
                <a:gd name="T0" fmla="*/ 47 w 158"/>
                <a:gd name="T1" fmla="*/ 0 h 152"/>
                <a:gd name="T2" fmla="*/ 158 w 158"/>
                <a:gd name="T3" fmla="*/ 69 h 152"/>
                <a:gd name="T4" fmla="*/ 103 w 158"/>
                <a:gd name="T5" fmla="*/ 145 h 152"/>
                <a:gd name="T6" fmla="*/ 85 w 158"/>
                <a:gd name="T7" fmla="*/ 149 h 152"/>
                <a:gd name="T8" fmla="*/ 9 w 158"/>
                <a:gd name="T9" fmla="*/ 102 h 152"/>
                <a:gd name="T10" fmla="*/ 4 w 158"/>
                <a:gd name="T11" fmla="*/ 84 h 152"/>
                <a:gd name="T12" fmla="*/ 47 w 158"/>
                <a:gd name="T1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52">
                  <a:moveTo>
                    <a:pt x="47" y="0"/>
                  </a:moveTo>
                  <a:cubicBezTo>
                    <a:pt x="158" y="69"/>
                    <a:pt x="158" y="69"/>
                    <a:pt x="158" y="69"/>
                  </a:cubicBezTo>
                  <a:cubicBezTo>
                    <a:pt x="103" y="145"/>
                    <a:pt x="103" y="145"/>
                    <a:pt x="103" y="145"/>
                  </a:cubicBezTo>
                  <a:cubicBezTo>
                    <a:pt x="99" y="151"/>
                    <a:pt x="91" y="152"/>
                    <a:pt x="85" y="149"/>
                  </a:cubicBezTo>
                  <a:cubicBezTo>
                    <a:pt x="9" y="102"/>
                    <a:pt x="9" y="102"/>
                    <a:pt x="9" y="102"/>
                  </a:cubicBezTo>
                  <a:cubicBezTo>
                    <a:pt x="2" y="98"/>
                    <a:pt x="0" y="90"/>
                    <a:pt x="4" y="84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FD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1" name="Freeform 1129"/>
            <p:cNvSpPr/>
            <p:nvPr/>
          </p:nvSpPr>
          <p:spPr bwMode="auto">
            <a:xfrm>
              <a:off x="8784228" y="1294222"/>
              <a:ext cx="132005" cy="139027"/>
            </a:xfrm>
            <a:custGeom>
              <a:avLst/>
              <a:gdLst>
                <a:gd name="T0" fmla="*/ 20 w 35"/>
                <a:gd name="T1" fmla="*/ 37 h 37"/>
                <a:gd name="T2" fmla="*/ 14 w 35"/>
                <a:gd name="T3" fmla="*/ 33 h 37"/>
                <a:gd name="T4" fmla="*/ 15 w 35"/>
                <a:gd name="T5" fmla="*/ 17 h 37"/>
                <a:gd name="T6" fmla="*/ 16 w 35"/>
                <a:gd name="T7" fmla="*/ 10 h 37"/>
                <a:gd name="T8" fmla="*/ 16 w 35"/>
                <a:gd name="T9" fmla="*/ 9 h 37"/>
                <a:gd name="T10" fmla="*/ 11 w 35"/>
                <a:gd name="T11" fmla="*/ 19 h 37"/>
                <a:gd name="T12" fmla="*/ 6 w 35"/>
                <a:gd name="T13" fmla="*/ 28 h 37"/>
                <a:gd name="T14" fmla="*/ 0 w 35"/>
                <a:gd name="T15" fmla="*/ 25 h 37"/>
                <a:gd name="T16" fmla="*/ 16 w 35"/>
                <a:gd name="T17" fmla="*/ 0 h 37"/>
                <a:gd name="T18" fmla="*/ 22 w 35"/>
                <a:gd name="T19" fmla="*/ 3 h 37"/>
                <a:gd name="T20" fmla="*/ 21 w 35"/>
                <a:gd name="T21" fmla="*/ 20 h 37"/>
                <a:gd name="T22" fmla="*/ 20 w 35"/>
                <a:gd name="T23" fmla="*/ 27 h 37"/>
                <a:gd name="T24" fmla="*/ 20 w 35"/>
                <a:gd name="T25" fmla="*/ 27 h 37"/>
                <a:gd name="T26" fmla="*/ 25 w 35"/>
                <a:gd name="T27" fmla="*/ 17 h 37"/>
                <a:gd name="T28" fmla="*/ 30 w 35"/>
                <a:gd name="T29" fmla="*/ 8 h 37"/>
                <a:gd name="T30" fmla="*/ 35 w 35"/>
                <a:gd name="T31" fmla="*/ 12 h 37"/>
                <a:gd name="T32" fmla="*/ 20 w 35"/>
                <a:gd name="T3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7">
                  <a:moveTo>
                    <a:pt x="20" y="37"/>
                  </a:moveTo>
                  <a:cubicBezTo>
                    <a:pt x="14" y="33"/>
                    <a:pt x="14" y="33"/>
                    <a:pt x="14" y="33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12"/>
                    <a:pt x="13" y="16"/>
                    <a:pt x="11" y="1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1" y="24"/>
                    <a:pt x="23" y="20"/>
                    <a:pt x="25" y="17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5" y="12"/>
                    <a:pt x="35" y="12"/>
                    <a:pt x="35" y="12"/>
                  </a:cubicBezTo>
                  <a:lnTo>
                    <a:pt x="20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2" name="Freeform 1130"/>
            <p:cNvSpPr/>
            <p:nvPr/>
          </p:nvSpPr>
          <p:spPr bwMode="auto">
            <a:xfrm>
              <a:off x="8709799" y="1245072"/>
              <a:ext cx="119366" cy="132005"/>
            </a:xfrm>
            <a:custGeom>
              <a:avLst/>
              <a:gdLst>
                <a:gd name="T0" fmla="*/ 42 w 85"/>
                <a:gd name="T1" fmla="*/ 94 h 94"/>
                <a:gd name="T2" fmla="*/ 0 w 85"/>
                <a:gd name="T3" fmla="*/ 67 h 94"/>
                <a:gd name="T4" fmla="*/ 8 w 85"/>
                <a:gd name="T5" fmla="*/ 54 h 94"/>
                <a:gd name="T6" fmla="*/ 34 w 85"/>
                <a:gd name="T7" fmla="*/ 72 h 94"/>
                <a:gd name="T8" fmla="*/ 42 w 85"/>
                <a:gd name="T9" fmla="*/ 59 h 94"/>
                <a:gd name="T10" fmla="*/ 21 w 85"/>
                <a:gd name="T11" fmla="*/ 43 h 94"/>
                <a:gd name="T12" fmla="*/ 29 w 85"/>
                <a:gd name="T13" fmla="*/ 32 h 94"/>
                <a:gd name="T14" fmla="*/ 50 w 85"/>
                <a:gd name="T15" fmla="*/ 46 h 94"/>
                <a:gd name="T16" fmla="*/ 61 w 85"/>
                <a:gd name="T17" fmla="*/ 30 h 94"/>
                <a:gd name="T18" fmla="*/ 32 w 85"/>
                <a:gd name="T19" fmla="*/ 13 h 94"/>
                <a:gd name="T20" fmla="*/ 40 w 85"/>
                <a:gd name="T21" fmla="*/ 0 h 94"/>
                <a:gd name="T22" fmla="*/ 85 w 85"/>
                <a:gd name="T23" fmla="*/ 27 h 94"/>
                <a:gd name="T24" fmla="*/ 42 w 85"/>
                <a:gd name="T2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94">
                  <a:moveTo>
                    <a:pt x="42" y="94"/>
                  </a:moveTo>
                  <a:lnTo>
                    <a:pt x="0" y="67"/>
                  </a:lnTo>
                  <a:lnTo>
                    <a:pt x="8" y="54"/>
                  </a:lnTo>
                  <a:lnTo>
                    <a:pt x="34" y="72"/>
                  </a:lnTo>
                  <a:lnTo>
                    <a:pt x="42" y="59"/>
                  </a:lnTo>
                  <a:lnTo>
                    <a:pt x="21" y="43"/>
                  </a:lnTo>
                  <a:lnTo>
                    <a:pt x="29" y="32"/>
                  </a:lnTo>
                  <a:lnTo>
                    <a:pt x="50" y="46"/>
                  </a:lnTo>
                  <a:lnTo>
                    <a:pt x="61" y="30"/>
                  </a:lnTo>
                  <a:lnTo>
                    <a:pt x="32" y="13"/>
                  </a:lnTo>
                  <a:lnTo>
                    <a:pt x="40" y="0"/>
                  </a:lnTo>
                  <a:lnTo>
                    <a:pt x="85" y="27"/>
                  </a:lnTo>
                  <a:lnTo>
                    <a:pt x="42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3" name="Freeform 1131"/>
            <p:cNvSpPr/>
            <p:nvPr/>
          </p:nvSpPr>
          <p:spPr bwMode="auto">
            <a:xfrm>
              <a:off x="8593242" y="1184687"/>
              <a:ext cx="153070" cy="150261"/>
            </a:xfrm>
            <a:custGeom>
              <a:avLst/>
              <a:gdLst>
                <a:gd name="T0" fmla="*/ 30 w 41"/>
                <a:gd name="T1" fmla="*/ 40 h 40"/>
                <a:gd name="T2" fmla="*/ 24 w 41"/>
                <a:gd name="T3" fmla="*/ 37 h 40"/>
                <a:gd name="T4" fmla="*/ 30 w 41"/>
                <a:gd name="T5" fmla="*/ 24 h 40"/>
                <a:gd name="T6" fmla="*/ 34 w 41"/>
                <a:gd name="T7" fmla="*/ 16 h 40"/>
                <a:gd name="T8" fmla="*/ 33 w 41"/>
                <a:gd name="T9" fmla="*/ 15 h 40"/>
                <a:gd name="T10" fmla="*/ 27 w 41"/>
                <a:gd name="T11" fmla="*/ 22 h 40"/>
                <a:gd name="T12" fmla="*/ 17 w 41"/>
                <a:gd name="T13" fmla="*/ 33 h 40"/>
                <a:gd name="T14" fmla="*/ 12 w 41"/>
                <a:gd name="T15" fmla="*/ 30 h 40"/>
                <a:gd name="T16" fmla="*/ 17 w 41"/>
                <a:gd name="T17" fmla="*/ 16 h 40"/>
                <a:gd name="T18" fmla="*/ 20 w 41"/>
                <a:gd name="T19" fmla="*/ 7 h 40"/>
                <a:gd name="T20" fmla="*/ 20 w 41"/>
                <a:gd name="T21" fmla="*/ 7 h 40"/>
                <a:gd name="T22" fmla="*/ 14 w 41"/>
                <a:gd name="T23" fmla="*/ 15 h 40"/>
                <a:gd name="T24" fmla="*/ 5 w 41"/>
                <a:gd name="T25" fmla="*/ 25 h 40"/>
                <a:gd name="T26" fmla="*/ 0 w 41"/>
                <a:gd name="T27" fmla="*/ 22 h 40"/>
                <a:gd name="T28" fmla="*/ 20 w 41"/>
                <a:gd name="T29" fmla="*/ 0 h 40"/>
                <a:gd name="T30" fmla="*/ 27 w 41"/>
                <a:gd name="T31" fmla="*/ 4 h 40"/>
                <a:gd name="T32" fmla="*/ 22 w 41"/>
                <a:gd name="T33" fmla="*/ 17 h 40"/>
                <a:gd name="T34" fmla="*/ 20 w 41"/>
                <a:gd name="T35" fmla="*/ 23 h 40"/>
                <a:gd name="T36" fmla="*/ 20 w 41"/>
                <a:gd name="T37" fmla="*/ 23 h 40"/>
                <a:gd name="T38" fmla="*/ 24 w 41"/>
                <a:gd name="T39" fmla="*/ 18 h 40"/>
                <a:gd name="T40" fmla="*/ 34 w 41"/>
                <a:gd name="T41" fmla="*/ 8 h 40"/>
                <a:gd name="T42" fmla="*/ 41 w 41"/>
                <a:gd name="T43" fmla="*/ 13 h 40"/>
                <a:gd name="T44" fmla="*/ 30 w 41"/>
                <a:gd name="T4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" h="40">
                  <a:moveTo>
                    <a:pt x="30" y="40"/>
                  </a:moveTo>
                  <a:cubicBezTo>
                    <a:pt x="24" y="37"/>
                    <a:pt x="24" y="37"/>
                    <a:pt x="24" y="37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1"/>
                    <a:pt x="32" y="18"/>
                    <a:pt x="34" y="16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1" y="18"/>
                    <a:pt x="29" y="20"/>
                    <a:pt x="27" y="22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3"/>
                    <a:pt x="19" y="10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8" y="10"/>
                    <a:pt x="16" y="12"/>
                    <a:pt x="14" y="1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9"/>
                    <a:pt x="21" y="21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1" y="22"/>
                    <a:pt x="23" y="20"/>
                    <a:pt x="24" y="1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41" y="13"/>
                    <a:pt x="41" y="13"/>
                    <a:pt x="41" y="13"/>
                  </a:cubicBezTo>
                  <a:lnTo>
                    <a:pt x="30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4" name="Freeform 1132"/>
            <p:cNvSpPr/>
            <p:nvPr/>
          </p:nvSpPr>
          <p:spPr bwMode="auto">
            <a:xfrm>
              <a:off x="8530048" y="1136940"/>
              <a:ext cx="112344" cy="119366"/>
            </a:xfrm>
            <a:custGeom>
              <a:avLst/>
              <a:gdLst>
                <a:gd name="T0" fmla="*/ 24 w 30"/>
                <a:gd name="T1" fmla="*/ 15 h 32"/>
                <a:gd name="T2" fmla="*/ 20 w 30"/>
                <a:gd name="T3" fmla="*/ 8 h 32"/>
                <a:gd name="T4" fmla="*/ 15 w 30"/>
                <a:gd name="T5" fmla="*/ 9 h 32"/>
                <a:gd name="T6" fmla="*/ 17 w 30"/>
                <a:gd name="T7" fmla="*/ 14 h 32"/>
                <a:gd name="T8" fmla="*/ 19 w 30"/>
                <a:gd name="T9" fmla="*/ 17 h 32"/>
                <a:gd name="T10" fmla="*/ 20 w 30"/>
                <a:gd name="T11" fmla="*/ 27 h 32"/>
                <a:gd name="T12" fmla="*/ 6 w 30"/>
                <a:gd name="T13" fmla="*/ 29 h 32"/>
                <a:gd name="T14" fmla="*/ 0 w 30"/>
                <a:gd name="T15" fmla="*/ 21 h 32"/>
                <a:gd name="T16" fmla="*/ 5 w 30"/>
                <a:gd name="T17" fmla="*/ 19 h 32"/>
                <a:gd name="T18" fmla="*/ 9 w 30"/>
                <a:gd name="T19" fmla="*/ 24 h 32"/>
                <a:gd name="T20" fmla="*/ 14 w 30"/>
                <a:gd name="T21" fmla="*/ 24 h 32"/>
                <a:gd name="T22" fmla="*/ 12 w 30"/>
                <a:gd name="T23" fmla="*/ 19 h 32"/>
                <a:gd name="T24" fmla="*/ 10 w 30"/>
                <a:gd name="T25" fmla="*/ 15 h 32"/>
                <a:gd name="T26" fmla="*/ 9 w 30"/>
                <a:gd name="T27" fmla="*/ 5 h 32"/>
                <a:gd name="T28" fmla="*/ 23 w 30"/>
                <a:gd name="T29" fmla="*/ 3 h 32"/>
                <a:gd name="T30" fmla="*/ 30 w 30"/>
                <a:gd name="T31" fmla="*/ 13 h 32"/>
                <a:gd name="T32" fmla="*/ 24 w 30"/>
                <a:gd name="T33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2">
                  <a:moveTo>
                    <a:pt x="24" y="15"/>
                  </a:moveTo>
                  <a:cubicBezTo>
                    <a:pt x="24" y="12"/>
                    <a:pt x="22" y="10"/>
                    <a:pt x="20" y="8"/>
                  </a:cubicBezTo>
                  <a:cubicBezTo>
                    <a:pt x="18" y="7"/>
                    <a:pt x="16" y="7"/>
                    <a:pt x="15" y="9"/>
                  </a:cubicBezTo>
                  <a:cubicBezTo>
                    <a:pt x="14" y="10"/>
                    <a:pt x="15" y="11"/>
                    <a:pt x="17" y="14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1" y="20"/>
                    <a:pt x="22" y="23"/>
                    <a:pt x="20" y="27"/>
                  </a:cubicBezTo>
                  <a:cubicBezTo>
                    <a:pt x="17" y="31"/>
                    <a:pt x="12" y="32"/>
                    <a:pt x="6" y="29"/>
                  </a:cubicBezTo>
                  <a:cubicBezTo>
                    <a:pt x="4" y="27"/>
                    <a:pt x="1" y="24"/>
                    <a:pt x="0" y="21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21"/>
                    <a:pt x="7" y="23"/>
                    <a:pt x="9" y="24"/>
                  </a:cubicBezTo>
                  <a:cubicBezTo>
                    <a:pt x="11" y="25"/>
                    <a:pt x="13" y="25"/>
                    <a:pt x="14" y="24"/>
                  </a:cubicBezTo>
                  <a:cubicBezTo>
                    <a:pt x="15" y="22"/>
                    <a:pt x="14" y="21"/>
                    <a:pt x="12" y="19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2"/>
                    <a:pt x="7" y="9"/>
                    <a:pt x="9" y="5"/>
                  </a:cubicBezTo>
                  <a:cubicBezTo>
                    <a:pt x="11" y="1"/>
                    <a:pt x="17" y="0"/>
                    <a:pt x="23" y="3"/>
                  </a:cubicBezTo>
                  <a:cubicBezTo>
                    <a:pt x="26" y="5"/>
                    <a:pt x="29" y="9"/>
                    <a:pt x="30" y="13"/>
                  </a:cubicBezTo>
                  <a:lnTo>
                    <a:pt x="24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5" name="Freeform 1133"/>
            <p:cNvSpPr/>
            <p:nvPr/>
          </p:nvSpPr>
          <p:spPr bwMode="auto">
            <a:xfrm>
              <a:off x="8683118" y="802716"/>
              <a:ext cx="404440" cy="379162"/>
            </a:xfrm>
            <a:custGeom>
              <a:avLst/>
              <a:gdLst>
                <a:gd name="T0" fmla="*/ 64 w 108"/>
                <a:gd name="T1" fmla="*/ 1 h 101"/>
                <a:gd name="T2" fmla="*/ 102 w 108"/>
                <a:gd name="T3" fmla="*/ 25 h 101"/>
                <a:gd name="T4" fmla="*/ 105 w 108"/>
                <a:gd name="T5" fmla="*/ 31 h 101"/>
                <a:gd name="T6" fmla="*/ 107 w 108"/>
                <a:gd name="T7" fmla="*/ 72 h 101"/>
                <a:gd name="T8" fmla="*/ 98 w 108"/>
                <a:gd name="T9" fmla="*/ 87 h 101"/>
                <a:gd name="T10" fmla="*/ 59 w 108"/>
                <a:gd name="T11" fmla="*/ 101 h 101"/>
                <a:gd name="T12" fmla="*/ 70 w 108"/>
                <a:gd name="T13" fmla="*/ 82 h 101"/>
                <a:gd name="T14" fmla="*/ 67 w 108"/>
                <a:gd name="T15" fmla="*/ 76 h 101"/>
                <a:gd name="T16" fmla="*/ 5 w 108"/>
                <a:gd name="T17" fmla="*/ 56 h 101"/>
                <a:gd name="T18" fmla="*/ 1 w 108"/>
                <a:gd name="T19" fmla="*/ 48 h 101"/>
                <a:gd name="T20" fmla="*/ 17 w 108"/>
                <a:gd name="T21" fmla="*/ 5 h 101"/>
                <a:gd name="T22" fmla="*/ 22 w 108"/>
                <a:gd name="T23" fmla="*/ 1 h 101"/>
                <a:gd name="T24" fmla="*/ 60 w 108"/>
                <a:gd name="T25" fmla="*/ 0 h 101"/>
                <a:gd name="T26" fmla="*/ 64 w 108"/>
                <a:gd name="T27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101">
                  <a:moveTo>
                    <a:pt x="64" y="1"/>
                  </a:moveTo>
                  <a:cubicBezTo>
                    <a:pt x="102" y="25"/>
                    <a:pt x="102" y="25"/>
                    <a:pt x="102" y="25"/>
                  </a:cubicBezTo>
                  <a:cubicBezTo>
                    <a:pt x="104" y="26"/>
                    <a:pt x="105" y="28"/>
                    <a:pt x="105" y="31"/>
                  </a:cubicBezTo>
                  <a:cubicBezTo>
                    <a:pt x="107" y="72"/>
                    <a:pt x="107" y="72"/>
                    <a:pt x="107" y="72"/>
                  </a:cubicBezTo>
                  <a:cubicBezTo>
                    <a:pt x="108" y="78"/>
                    <a:pt x="105" y="85"/>
                    <a:pt x="98" y="87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1" y="79"/>
                    <a:pt x="70" y="76"/>
                    <a:pt x="67" y="76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2" y="55"/>
                    <a:pt x="0" y="51"/>
                    <a:pt x="1" y="48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2"/>
                    <a:pt x="20" y="1"/>
                    <a:pt x="22" y="1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2" y="0"/>
                    <a:pt x="63" y="0"/>
                    <a:pt x="64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4872461" y="2164151"/>
            <a:ext cx="2589954" cy="2596998"/>
          </a:xfrm>
          <a:prstGeom prst="ellipse">
            <a:avLst/>
          </a:prstGeom>
          <a:solidFill>
            <a:srgbClr val="145A6E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163806" y="3105834"/>
            <a:ext cx="2031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答疑环节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3988189" y="345017"/>
            <a:ext cx="3203609" cy="1336676"/>
            <a:chOff x="4357688" y="2760663"/>
            <a:chExt cx="3742508" cy="1336676"/>
          </a:xfrm>
        </p:grpSpPr>
        <p:sp>
          <p:nvSpPr>
            <p:cNvPr id="6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4618808" y="288067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algn="ctr"/>
              <a:r>
                <a:rPr lang="zh-CN" altLang="en-US" sz="2800">
                  <a:solidFill>
                    <a:schemeClr val="bg1"/>
                  </a:solidFill>
                </a:rPr>
                <a:t>如何加入我们</a:t>
              </a:r>
              <a:endParaRPr lang="zh-CN" altLang="en-US" sz="2800">
                <a:solidFill>
                  <a:schemeClr val="bg1"/>
                </a:solidFill>
              </a:endParaRPr>
            </a:p>
          </p:txBody>
        </p:sp>
      </p:grpSp>
      <p:sp>
        <p:nvSpPr>
          <p:cNvPr id="25602" name="内容占位符 3"/>
          <p:cNvSpPr>
            <a:spLocks noGrp="1"/>
          </p:cNvSpPr>
          <p:nvPr>
            <p:ph idx="1"/>
          </p:nvPr>
        </p:nvSpPr>
        <p:spPr>
          <a:xfrm>
            <a:off x="542925" y="1510665"/>
            <a:ext cx="7274560" cy="6117590"/>
          </a:xfrm>
        </p:spPr>
        <p:txBody>
          <a:bodyPr vert="horz" wrap="square" lIns="91440" tIns="45720" rIns="91440" bIns="45720" numCol="1" anchor="t" anchorCtr="0" compatLnSpc="1"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群英荟萃   尽在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亚马逊餐饮</a:t>
            </a: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我们一切准备就绪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快来加入我们</a:t>
            </a:r>
            <a:r>
              <a:rPr lang="zh-CN" altLang="en-US" b="1" kern="12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  <a:sym typeface="+mn-ea"/>
              </a:rPr>
              <a:t>“</a:t>
            </a:r>
            <a:r>
              <a:rPr lang="zh-CN" altLang="en-US" b="1" kern="12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  <a:sym typeface="+mn-ea"/>
              </a:rPr>
              <a:t>实现您的人生舞台</a:t>
            </a:r>
            <a:r>
              <a:rPr lang="zh-CN" altLang="en-US" b="1" kern="12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  <a:sym typeface="+mn-ea"/>
              </a:rPr>
              <a:t>”</a:t>
            </a:r>
            <a:endParaRPr kumimoji="0" lang="en-US" altLang="zh-CN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4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en-US" b="1" kern="12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  <a:sym typeface="+mn-ea"/>
              </a:rPr>
              <a:t>江西亚马逊餐饮管理集团有限公司</a:t>
            </a:r>
            <a:endParaRPr kumimoji="0" lang="zh-CN" altLang="en-US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4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en-US" b="1" kern="12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  <a:sym typeface="+mn-ea"/>
              </a:rPr>
              <a:t>联系电话：13870921684蒋经理</a:t>
            </a:r>
            <a:endParaRPr kumimoji="0" lang="zh-CN" altLang="en-US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950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35023" y="1334770"/>
            <a:ext cx="2760662" cy="2760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237" name="组合 3236"/>
          <p:cNvGrpSpPr/>
          <p:nvPr/>
        </p:nvGrpSpPr>
        <p:grpSpPr>
          <a:xfrm>
            <a:off x="1309545" y="866648"/>
            <a:ext cx="5780439" cy="1757540"/>
            <a:chOff x="4941888" y="3074988"/>
            <a:chExt cx="2312988" cy="703263"/>
          </a:xfrm>
        </p:grpSpPr>
        <p:sp>
          <p:nvSpPr>
            <p:cNvPr id="3072" name="Freeform 1372"/>
            <p:cNvSpPr/>
            <p:nvPr/>
          </p:nvSpPr>
          <p:spPr bwMode="auto">
            <a:xfrm>
              <a:off x="5014913" y="3295650"/>
              <a:ext cx="246063" cy="155575"/>
            </a:xfrm>
            <a:custGeom>
              <a:avLst/>
              <a:gdLst>
                <a:gd name="T0" fmla="*/ 26 w 58"/>
                <a:gd name="T1" fmla="*/ 0 h 36"/>
                <a:gd name="T2" fmla="*/ 12 w 58"/>
                <a:gd name="T3" fmla="*/ 13 h 36"/>
                <a:gd name="T4" fmla="*/ 12 w 58"/>
                <a:gd name="T5" fmla="*/ 13 h 36"/>
                <a:gd name="T6" fmla="*/ 11 w 58"/>
                <a:gd name="T7" fmla="*/ 13 h 36"/>
                <a:gd name="T8" fmla="*/ 0 w 58"/>
                <a:gd name="T9" fmla="*/ 22 h 36"/>
                <a:gd name="T10" fmla="*/ 5 w 58"/>
                <a:gd name="T11" fmla="*/ 25 h 36"/>
                <a:gd name="T12" fmla="*/ 9 w 58"/>
                <a:gd name="T13" fmla="*/ 23 h 36"/>
                <a:gd name="T14" fmla="*/ 15 w 58"/>
                <a:gd name="T15" fmla="*/ 29 h 36"/>
                <a:gd name="T16" fmla="*/ 16 w 58"/>
                <a:gd name="T17" fmla="*/ 29 h 36"/>
                <a:gd name="T18" fmla="*/ 21 w 58"/>
                <a:gd name="T19" fmla="*/ 34 h 36"/>
                <a:gd name="T20" fmla="*/ 22 w 58"/>
                <a:gd name="T21" fmla="*/ 34 h 36"/>
                <a:gd name="T22" fmla="*/ 25 w 58"/>
                <a:gd name="T23" fmla="*/ 36 h 36"/>
                <a:gd name="T24" fmla="*/ 33 w 58"/>
                <a:gd name="T25" fmla="*/ 36 h 36"/>
                <a:gd name="T26" fmla="*/ 33 w 58"/>
                <a:gd name="T27" fmla="*/ 34 h 36"/>
                <a:gd name="T28" fmla="*/ 42 w 58"/>
                <a:gd name="T29" fmla="*/ 25 h 36"/>
                <a:gd name="T30" fmla="*/ 44 w 58"/>
                <a:gd name="T31" fmla="*/ 25 h 36"/>
                <a:gd name="T32" fmla="*/ 44 w 58"/>
                <a:gd name="T33" fmla="*/ 25 h 36"/>
                <a:gd name="T34" fmla="*/ 55 w 58"/>
                <a:gd name="T35" fmla="*/ 14 h 36"/>
                <a:gd name="T36" fmla="*/ 58 w 58"/>
                <a:gd name="T37" fmla="*/ 15 h 36"/>
                <a:gd name="T38" fmla="*/ 58 w 58"/>
                <a:gd name="T39" fmla="*/ 13 h 36"/>
                <a:gd name="T40" fmla="*/ 56 w 58"/>
                <a:gd name="T41" fmla="*/ 13 h 36"/>
                <a:gd name="T42" fmla="*/ 54 w 58"/>
                <a:gd name="T43" fmla="*/ 13 h 36"/>
                <a:gd name="T44" fmla="*/ 44 w 58"/>
                <a:gd name="T45" fmla="*/ 3 h 36"/>
                <a:gd name="T46" fmla="*/ 37 w 58"/>
                <a:gd name="T47" fmla="*/ 6 h 36"/>
                <a:gd name="T48" fmla="*/ 26 w 58"/>
                <a:gd name="T4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36">
                  <a:moveTo>
                    <a:pt x="26" y="0"/>
                  </a:moveTo>
                  <a:cubicBezTo>
                    <a:pt x="18" y="0"/>
                    <a:pt x="12" y="6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5" y="13"/>
                    <a:pt x="1" y="17"/>
                    <a:pt x="0" y="22"/>
                  </a:cubicBezTo>
                  <a:cubicBezTo>
                    <a:pt x="2" y="22"/>
                    <a:pt x="3" y="23"/>
                    <a:pt x="5" y="25"/>
                  </a:cubicBezTo>
                  <a:cubicBezTo>
                    <a:pt x="6" y="24"/>
                    <a:pt x="7" y="23"/>
                    <a:pt x="9" y="23"/>
                  </a:cubicBezTo>
                  <a:cubicBezTo>
                    <a:pt x="12" y="23"/>
                    <a:pt x="15" y="26"/>
                    <a:pt x="15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32"/>
                    <a:pt x="21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3" y="34"/>
                    <a:pt x="25" y="35"/>
                    <a:pt x="25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3" y="35"/>
                    <a:pt x="33" y="35"/>
                    <a:pt x="33" y="34"/>
                  </a:cubicBezTo>
                  <a:cubicBezTo>
                    <a:pt x="33" y="29"/>
                    <a:pt x="37" y="25"/>
                    <a:pt x="42" y="25"/>
                  </a:cubicBezTo>
                  <a:cubicBezTo>
                    <a:pt x="43" y="25"/>
                    <a:pt x="43" y="25"/>
                    <a:pt x="44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19"/>
                    <a:pt x="49" y="14"/>
                    <a:pt x="55" y="14"/>
                  </a:cubicBezTo>
                  <a:cubicBezTo>
                    <a:pt x="56" y="14"/>
                    <a:pt x="57" y="14"/>
                    <a:pt x="58" y="15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7" y="13"/>
                    <a:pt x="57" y="13"/>
                    <a:pt x="56" y="13"/>
                  </a:cubicBezTo>
                  <a:cubicBezTo>
                    <a:pt x="56" y="13"/>
                    <a:pt x="55" y="13"/>
                    <a:pt x="54" y="13"/>
                  </a:cubicBezTo>
                  <a:cubicBezTo>
                    <a:pt x="54" y="7"/>
                    <a:pt x="50" y="3"/>
                    <a:pt x="44" y="3"/>
                  </a:cubicBezTo>
                  <a:cubicBezTo>
                    <a:pt x="41" y="3"/>
                    <a:pt x="39" y="4"/>
                    <a:pt x="37" y="6"/>
                  </a:cubicBezTo>
                  <a:cubicBezTo>
                    <a:pt x="35" y="2"/>
                    <a:pt x="31" y="0"/>
                    <a:pt x="26" y="0"/>
                  </a:cubicBezTo>
                </a:path>
              </a:pathLst>
            </a:custGeom>
            <a:solidFill>
              <a:srgbClr val="E0D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73" name="Freeform 1373"/>
            <p:cNvSpPr/>
            <p:nvPr/>
          </p:nvSpPr>
          <p:spPr bwMode="auto">
            <a:xfrm>
              <a:off x="5154613" y="3451225"/>
              <a:ext cx="106363" cy="33338"/>
            </a:xfrm>
            <a:custGeom>
              <a:avLst/>
              <a:gdLst>
                <a:gd name="T0" fmla="*/ 25 w 25"/>
                <a:gd name="T1" fmla="*/ 0 h 8"/>
                <a:gd name="T2" fmla="*/ 17 w 25"/>
                <a:gd name="T3" fmla="*/ 0 h 8"/>
                <a:gd name="T4" fmla="*/ 0 w 25"/>
                <a:gd name="T5" fmla="*/ 0 h 8"/>
                <a:gd name="T6" fmla="*/ 9 w 25"/>
                <a:gd name="T7" fmla="*/ 8 h 8"/>
                <a:gd name="T8" fmla="*/ 25 w 25"/>
                <a:gd name="T9" fmla="*/ 8 h 8"/>
                <a:gd name="T10" fmla="*/ 25 w 25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8">
                  <a:moveTo>
                    <a:pt x="25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5" y="8"/>
                    <a:pt x="9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74" name="Freeform 1374"/>
            <p:cNvSpPr/>
            <p:nvPr/>
          </p:nvSpPr>
          <p:spPr bwMode="auto">
            <a:xfrm>
              <a:off x="5154613" y="3355975"/>
              <a:ext cx="106363" cy="95250"/>
            </a:xfrm>
            <a:custGeom>
              <a:avLst/>
              <a:gdLst>
                <a:gd name="T0" fmla="*/ 22 w 25"/>
                <a:gd name="T1" fmla="*/ 0 h 22"/>
                <a:gd name="T2" fmla="*/ 11 w 25"/>
                <a:gd name="T3" fmla="*/ 11 h 22"/>
                <a:gd name="T4" fmla="*/ 11 w 25"/>
                <a:gd name="T5" fmla="*/ 11 h 22"/>
                <a:gd name="T6" fmla="*/ 9 w 25"/>
                <a:gd name="T7" fmla="*/ 11 h 22"/>
                <a:gd name="T8" fmla="*/ 0 w 25"/>
                <a:gd name="T9" fmla="*/ 20 h 22"/>
                <a:gd name="T10" fmla="*/ 0 w 25"/>
                <a:gd name="T11" fmla="*/ 22 h 22"/>
                <a:gd name="T12" fmla="*/ 17 w 25"/>
                <a:gd name="T13" fmla="*/ 22 h 22"/>
                <a:gd name="T14" fmla="*/ 25 w 25"/>
                <a:gd name="T15" fmla="*/ 22 h 22"/>
                <a:gd name="T16" fmla="*/ 25 w 25"/>
                <a:gd name="T17" fmla="*/ 1 h 22"/>
                <a:gd name="T18" fmla="*/ 22 w 2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2">
                  <a:moveTo>
                    <a:pt x="22" y="0"/>
                  </a:moveTo>
                  <a:cubicBezTo>
                    <a:pt x="16" y="0"/>
                    <a:pt x="11" y="5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1"/>
                    <a:pt x="10" y="11"/>
                    <a:pt x="9" y="11"/>
                  </a:cubicBezTo>
                  <a:cubicBezTo>
                    <a:pt x="4" y="11"/>
                    <a:pt x="0" y="15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solidFill>
              <a:srgbClr val="DA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75" name="Freeform 1375"/>
            <p:cNvSpPr/>
            <p:nvPr/>
          </p:nvSpPr>
          <p:spPr bwMode="auto">
            <a:xfrm>
              <a:off x="4941888" y="3390900"/>
              <a:ext cx="182563" cy="90488"/>
            </a:xfrm>
            <a:custGeom>
              <a:avLst/>
              <a:gdLst>
                <a:gd name="T0" fmla="*/ 15 w 43"/>
                <a:gd name="T1" fmla="*/ 0 h 21"/>
                <a:gd name="T2" fmla="*/ 7 w 43"/>
                <a:gd name="T3" fmla="*/ 7 h 21"/>
                <a:gd name="T4" fmla="*/ 7 w 43"/>
                <a:gd name="T5" fmla="*/ 8 h 21"/>
                <a:gd name="T6" fmla="*/ 6 w 43"/>
                <a:gd name="T7" fmla="*/ 7 h 21"/>
                <a:gd name="T8" fmla="*/ 0 w 43"/>
                <a:gd name="T9" fmla="*/ 14 h 21"/>
                <a:gd name="T10" fmla="*/ 6 w 43"/>
                <a:gd name="T11" fmla="*/ 21 h 21"/>
                <a:gd name="T12" fmla="*/ 29 w 43"/>
                <a:gd name="T13" fmla="*/ 21 h 21"/>
                <a:gd name="T14" fmla="*/ 39 w 43"/>
                <a:gd name="T15" fmla="*/ 21 h 21"/>
                <a:gd name="T16" fmla="*/ 43 w 43"/>
                <a:gd name="T17" fmla="*/ 16 h 21"/>
                <a:gd name="T18" fmla="*/ 42 w 43"/>
                <a:gd name="T19" fmla="*/ 14 h 21"/>
                <a:gd name="T20" fmla="*/ 28 w 43"/>
                <a:gd name="T21" fmla="*/ 14 h 21"/>
                <a:gd name="T22" fmla="*/ 16 w 43"/>
                <a:gd name="T23" fmla="*/ 3 h 21"/>
                <a:gd name="T24" fmla="*/ 17 w 43"/>
                <a:gd name="T25" fmla="*/ 0 h 21"/>
                <a:gd name="T26" fmla="*/ 15 w 43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21">
                  <a:moveTo>
                    <a:pt x="15" y="0"/>
                  </a:moveTo>
                  <a:cubicBezTo>
                    <a:pt x="11" y="0"/>
                    <a:pt x="7" y="3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7"/>
                    <a:pt x="0" y="10"/>
                    <a:pt x="0" y="14"/>
                  </a:cubicBezTo>
                  <a:cubicBezTo>
                    <a:pt x="0" y="18"/>
                    <a:pt x="3" y="21"/>
                    <a:pt x="6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41" y="21"/>
                    <a:pt x="43" y="19"/>
                    <a:pt x="43" y="16"/>
                  </a:cubicBezTo>
                  <a:cubicBezTo>
                    <a:pt x="43" y="16"/>
                    <a:pt x="43" y="15"/>
                    <a:pt x="42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1" y="14"/>
                    <a:pt x="16" y="9"/>
                    <a:pt x="16" y="3"/>
                  </a:cubicBezTo>
                  <a:cubicBezTo>
                    <a:pt x="16" y="2"/>
                    <a:pt x="16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76" name="Freeform 1376"/>
            <p:cNvSpPr/>
            <p:nvPr/>
          </p:nvSpPr>
          <p:spPr bwMode="auto">
            <a:xfrm>
              <a:off x="5010151" y="3390900"/>
              <a:ext cx="109538" cy="60325"/>
            </a:xfrm>
            <a:custGeom>
              <a:avLst/>
              <a:gdLst>
                <a:gd name="T0" fmla="*/ 1 w 26"/>
                <a:gd name="T1" fmla="*/ 0 h 14"/>
                <a:gd name="T2" fmla="*/ 0 w 26"/>
                <a:gd name="T3" fmla="*/ 3 h 14"/>
                <a:gd name="T4" fmla="*/ 12 w 26"/>
                <a:gd name="T5" fmla="*/ 14 h 14"/>
                <a:gd name="T6" fmla="*/ 26 w 26"/>
                <a:gd name="T7" fmla="*/ 14 h 14"/>
                <a:gd name="T8" fmla="*/ 23 w 26"/>
                <a:gd name="T9" fmla="*/ 12 h 14"/>
                <a:gd name="T10" fmla="*/ 22 w 26"/>
                <a:gd name="T11" fmla="*/ 12 h 14"/>
                <a:gd name="T12" fmla="*/ 17 w 26"/>
                <a:gd name="T13" fmla="*/ 7 h 14"/>
                <a:gd name="T14" fmla="*/ 16 w 26"/>
                <a:gd name="T15" fmla="*/ 7 h 14"/>
                <a:gd name="T16" fmla="*/ 10 w 26"/>
                <a:gd name="T17" fmla="*/ 1 h 14"/>
                <a:gd name="T18" fmla="*/ 6 w 26"/>
                <a:gd name="T19" fmla="*/ 3 h 14"/>
                <a:gd name="T20" fmla="*/ 1 w 26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4"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9"/>
                    <a:pt x="5" y="14"/>
                    <a:pt x="12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4" y="12"/>
                    <a:pt x="23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0"/>
                    <a:pt x="19" y="7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4"/>
                    <a:pt x="13" y="1"/>
                    <a:pt x="10" y="1"/>
                  </a:cubicBezTo>
                  <a:cubicBezTo>
                    <a:pt x="8" y="1"/>
                    <a:pt x="7" y="2"/>
                    <a:pt x="6" y="3"/>
                  </a:cubicBezTo>
                  <a:cubicBezTo>
                    <a:pt x="4" y="1"/>
                    <a:pt x="3" y="0"/>
                    <a:pt x="1" y="0"/>
                  </a:cubicBezTo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77" name="Rectangle 1377"/>
            <p:cNvSpPr>
              <a:spLocks noChangeArrowheads="1"/>
            </p:cNvSpPr>
            <p:nvPr/>
          </p:nvSpPr>
          <p:spPr bwMode="auto">
            <a:xfrm>
              <a:off x="7186613" y="3627438"/>
              <a:ext cx="12700" cy="150813"/>
            </a:xfrm>
            <a:prstGeom prst="rect">
              <a:avLst/>
            </a:pr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78" name="Rectangle 1378"/>
            <p:cNvSpPr>
              <a:spLocks noChangeArrowheads="1"/>
            </p:cNvSpPr>
            <p:nvPr/>
          </p:nvSpPr>
          <p:spPr bwMode="auto">
            <a:xfrm>
              <a:off x="7186613" y="3627438"/>
              <a:ext cx="12700" cy="15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79" name="Freeform 1379"/>
            <p:cNvSpPr/>
            <p:nvPr/>
          </p:nvSpPr>
          <p:spPr bwMode="auto">
            <a:xfrm>
              <a:off x="7135813" y="3506788"/>
              <a:ext cx="119063" cy="120650"/>
            </a:xfrm>
            <a:custGeom>
              <a:avLst/>
              <a:gdLst>
                <a:gd name="T0" fmla="*/ 14 w 28"/>
                <a:gd name="T1" fmla="*/ 0 h 28"/>
                <a:gd name="T2" fmla="*/ 6 w 28"/>
                <a:gd name="T3" fmla="*/ 3 h 28"/>
                <a:gd name="T4" fmla="*/ 0 w 28"/>
                <a:gd name="T5" fmla="*/ 13 h 28"/>
                <a:gd name="T6" fmla="*/ 0 w 28"/>
                <a:gd name="T7" fmla="*/ 14 h 28"/>
                <a:gd name="T8" fmla="*/ 14 w 28"/>
                <a:gd name="T9" fmla="*/ 28 h 28"/>
                <a:gd name="T10" fmla="*/ 28 w 28"/>
                <a:gd name="T11" fmla="*/ 14 h 28"/>
                <a:gd name="T12" fmla="*/ 14 w 2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11" y="0"/>
                    <a:pt x="8" y="1"/>
                    <a:pt x="6" y="3"/>
                  </a:cubicBezTo>
                  <a:cubicBezTo>
                    <a:pt x="5" y="7"/>
                    <a:pt x="3" y="10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80" name="Freeform 1380"/>
            <p:cNvSpPr>
              <a:spLocks noEditPoints="1"/>
            </p:cNvSpPr>
            <p:nvPr/>
          </p:nvSpPr>
          <p:spPr bwMode="auto">
            <a:xfrm>
              <a:off x="7085013" y="3579813"/>
              <a:ext cx="12700" cy="198438"/>
            </a:xfrm>
            <a:custGeom>
              <a:avLst/>
              <a:gdLst>
                <a:gd name="T0" fmla="*/ 3 w 3"/>
                <a:gd name="T1" fmla="*/ 24 h 46"/>
                <a:gd name="T2" fmla="*/ 0 w 3"/>
                <a:gd name="T3" fmla="*/ 24 h 46"/>
                <a:gd name="T4" fmla="*/ 0 w 3"/>
                <a:gd name="T5" fmla="*/ 46 h 46"/>
                <a:gd name="T6" fmla="*/ 3 w 3"/>
                <a:gd name="T7" fmla="*/ 46 h 46"/>
                <a:gd name="T8" fmla="*/ 3 w 3"/>
                <a:gd name="T9" fmla="*/ 24 h 46"/>
                <a:gd name="T10" fmla="*/ 3 w 3"/>
                <a:gd name="T11" fmla="*/ 0 h 46"/>
                <a:gd name="T12" fmla="*/ 0 w 3"/>
                <a:gd name="T13" fmla="*/ 0 h 46"/>
                <a:gd name="T14" fmla="*/ 0 w 3"/>
                <a:gd name="T15" fmla="*/ 12 h 46"/>
                <a:gd name="T16" fmla="*/ 3 w 3"/>
                <a:gd name="T17" fmla="*/ 7 h 46"/>
                <a:gd name="T18" fmla="*/ 3 w 3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6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24"/>
                    <a:pt x="3" y="24"/>
                    <a:pt x="3" y="24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81" name="Freeform 1381"/>
            <p:cNvSpPr/>
            <p:nvPr/>
          </p:nvSpPr>
          <p:spPr bwMode="auto">
            <a:xfrm>
              <a:off x="7016751" y="3433763"/>
              <a:ext cx="144463" cy="146050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28 w 34"/>
                <a:gd name="T7" fmla="*/ 30 h 34"/>
                <a:gd name="T8" fmla="*/ 34 w 34"/>
                <a:gd name="T9" fmla="*/ 20 h 34"/>
                <a:gd name="T10" fmla="*/ 34 w 34"/>
                <a:gd name="T11" fmla="*/ 17 h 34"/>
                <a:gd name="T12" fmla="*/ 17 w 34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1" y="34"/>
                    <a:pt x="25" y="32"/>
                    <a:pt x="28" y="30"/>
                  </a:cubicBezTo>
                  <a:cubicBezTo>
                    <a:pt x="31" y="27"/>
                    <a:pt x="33" y="24"/>
                    <a:pt x="34" y="20"/>
                  </a:cubicBezTo>
                  <a:cubicBezTo>
                    <a:pt x="34" y="19"/>
                    <a:pt x="34" y="18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82" name="Rectangle 1382"/>
            <p:cNvSpPr>
              <a:spLocks noChangeArrowheads="1"/>
            </p:cNvSpPr>
            <p:nvPr/>
          </p:nvSpPr>
          <p:spPr bwMode="auto">
            <a:xfrm>
              <a:off x="7113588" y="3679825"/>
              <a:ext cx="9525" cy="98425"/>
            </a:xfrm>
            <a:prstGeom prst="rect">
              <a:avLst/>
            </a:pr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83" name="Rectangle 1383"/>
            <p:cNvSpPr>
              <a:spLocks noChangeArrowheads="1"/>
            </p:cNvSpPr>
            <p:nvPr/>
          </p:nvSpPr>
          <p:spPr bwMode="auto">
            <a:xfrm>
              <a:off x="7113588" y="3679825"/>
              <a:ext cx="9525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84" name="Freeform 1384"/>
            <p:cNvSpPr/>
            <p:nvPr/>
          </p:nvSpPr>
          <p:spPr bwMode="auto">
            <a:xfrm>
              <a:off x="7080251" y="3602038"/>
              <a:ext cx="76200" cy="77788"/>
            </a:xfrm>
            <a:custGeom>
              <a:avLst/>
              <a:gdLst>
                <a:gd name="T0" fmla="*/ 9 w 18"/>
                <a:gd name="T1" fmla="*/ 0 h 18"/>
                <a:gd name="T2" fmla="*/ 4 w 18"/>
                <a:gd name="T3" fmla="*/ 2 h 18"/>
                <a:gd name="T4" fmla="*/ 1 w 18"/>
                <a:gd name="T5" fmla="*/ 7 h 18"/>
                <a:gd name="T6" fmla="*/ 0 w 18"/>
                <a:gd name="T7" fmla="*/ 8 h 18"/>
                <a:gd name="T8" fmla="*/ 7 w 18"/>
                <a:gd name="T9" fmla="*/ 18 h 18"/>
                <a:gd name="T10" fmla="*/ 9 w 18"/>
                <a:gd name="T11" fmla="*/ 18 h 18"/>
                <a:gd name="T12" fmla="*/ 18 w 18"/>
                <a:gd name="T13" fmla="*/ 9 h 18"/>
                <a:gd name="T14" fmla="*/ 9 w 18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7" y="0"/>
                    <a:pt x="5" y="1"/>
                    <a:pt x="4" y="2"/>
                  </a:cubicBezTo>
                  <a:cubicBezTo>
                    <a:pt x="2" y="3"/>
                    <a:pt x="1" y="5"/>
                    <a:pt x="1" y="7"/>
                  </a:cubicBezTo>
                  <a:cubicBezTo>
                    <a:pt x="1" y="7"/>
                    <a:pt x="1" y="8"/>
                    <a:pt x="0" y="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85" name="Rectangle 1385"/>
            <p:cNvSpPr>
              <a:spLocks noChangeArrowheads="1"/>
            </p:cNvSpPr>
            <p:nvPr/>
          </p:nvSpPr>
          <p:spPr bwMode="auto">
            <a:xfrm>
              <a:off x="6102351" y="3662363"/>
              <a:ext cx="12700" cy="115888"/>
            </a:xfrm>
            <a:prstGeom prst="rect">
              <a:avLst/>
            </a:pr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86" name="Rectangle 1386"/>
            <p:cNvSpPr>
              <a:spLocks noChangeArrowheads="1"/>
            </p:cNvSpPr>
            <p:nvPr/>
          </p:nvSpPr>
          <p:spPr bwMode="auto">
            <a:xfrm>
              <a:off x="6102351" y="3662363"/>
              <a:ext cx="12700" cy="11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87" name="Freeform 1387"/>
            <p:cNvSpPr/>
            <p:nvPr/>
          </p:nvSpPr>
          <p:spPr bwMode="auto">
            <a:xfrm>
              <a:off x="6064251" y="3567113"/>
              <a:ext cx="80963" cy="95250"/>
            </a:xfrm>
            <a:custGeom>
              <a:avLst/>
              <a:gdLst>
                <a:gd name="T0" fmla="*/ 10 w 19"/>
                <a:gd name="T1" fmla="*/ 0 h 22"/>
                <a:gd name="T2" fmla="*/ 10 w 19"/>
                <a:gd name="T3" fmla="*/ 0 h 22"/>
                <a:gd name="T4" fmla="*/ 12 w 19"/>
                <a:gd name="T5" fmla="*/ 3 h 22"/>
                <a:gd name="T6" fmla="*/ 7 w 19"/>
                <a:gd name="T7" fmla="*/ 8 h 22"/>
                <a:gd name="T8" fmla="*/ 2 w 19"/>
                <a:gd name="T9" fmla="*/ 3 h 22"/>
                <a:gd name="T10" fmla="*/ 2 w 19"/>
                <a:gd name="T11" fmla="*/ 3 h 22"/>
                <a:gd name="T12" fmla="*/ 0 w 19"/>
                <a:gd name="T13" fmla="*/ 9 h 22"/>
                <a:gd name="T14" fmla="*/ 0 w 19"/>
                <a:gd name="T15" fmla="*/ 10 h 22"/>
                <a:gd name="T16" fmla="*/ 4 w 19"/>
                <a:gd name="T17" fmla="*/ 17 h 22"/>
                <a:gd name="T18" fmla="*/ 3 w 19"/>
                <a:gd name="T19" fmla="*/ 19 h 22"/>
                <a:gd name="T20" fmla="*/ 10 w 19"/>
                <a:gd name="T21" fmla="*/ 22 h 22"/>
                <a:gd name="T22" fmla="*/ 19 w 19"/>
                <a:gd name="T23" fmla="*/ 17 h 22"/>
                <a:gd name="T24" fmla="*/ 19 w 19"/>
                <a:gd name="T25" fmla="*/ 7 h 22"/>
                <a:gd name="T26" fmla="*/ 17 w 19"/>
                <a:gd name="T27" fmla="*/ 2 h 22"/>
                <a:gd name="T28" fmla="*/ 10 w 1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2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2"/>
                    <a:pt x="12" y="3"/>
                  </a:cubicBezTo>
                  <a:cubicBezTo>
                    <a:pt x="12" y="6"/>
                    <a:pt x="10" y="8"/>
                    <a:pt x="7" y="8"/>
                  </a:cubicBezTo>
                  <a:cubicBezTo>
                    <a:pt x="4" y="8"/>
                    <a:pt x="2" y="6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0" y="7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1"/>
                    <a:pt x="4" y="14"/>
                    <a:pt x="4" y="17"/>
                  </a:cubicBezTo>
                  <a:cubicBezTo>
                    <a:pt x="4" y="17"/>
                    <a:pt x="4" y="18"/>
                    <a:pt x="3" y="19"/>
                  </a:cubicBezTo>
                  <a:cubicBezTo>
                    <a:pt x="5" y="21"/>
                    <a:pt x="8" y="22"/>
                    <a:pt x="10" y="22"/>
                  </a:cubicBezTo>
                  <a:cubicBezTo>
                    <a:pt x="14" y="22"/>
                    <a:pt x="17" y="20"/>
                    <a:pt x="19" y="1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6"/>
                    <a:pt x="17" y="4"/>
                    <a:pt x="17" y="2"/>
                  </a:cubicBezTo>
                  <a:cubicBezTo>
                    <a:pt x="15" y="0"/>
                    <a:pt x="13" y="0"/>
                    <a:pt x="10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88" name="Freeform 1388"/>
            <p:cNvSpPr/>
            <p:nvPr/>
          </p:nvSpPr>
          <p:spPr bwMode="auto">
            <a:xfrm>
              <a:off x="6132513" y="3527425"/>
              <a:ext cx="12700" cy="69850"/>
            </a:xfrm>
            <a:custGeom>
              <a:avLst/>
              <a:gdLst>
                <a:gd name="T0" fmla="*/ 3 w 3"/>
                <a:gd name="T1" fmla="*/ 0 h 16"/>
                <a:gd name="T2" fmla="*/ 0 w 3"/>
                <a:gd name="T3" fmla="*/ 8 h 16"/>
                <a:gd name="T4" fmla="*/ 1 w 3"/>
                <a:gd name="T5" fmla="*/ 11 h 16"/>
                <a:gd name="T6" fmla="*/ 3 w 3"/>
                <a:gd name="T7" fmla="*/ 16 h 16"/>
                <a:gd name="T8" fmla="*/ 3 w 3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6">
                  <a:moveTo>
                    <a:pt x="3" y="0"/>
                  </a:moveTo>
                  <a:cubicBezTo>
                    <a:pt x="2" y="2"/>
                    <a:pt x="0" y="5"/>
                    <a:pt x="0" y="8"/>
                  </a:cubicBezTo>
                  <a:cubicBezTo>
                    <a:pt x="0" y="9"/>
                    <a:pt x="1" y="10"/>
                    <a:pt x="1" y="11"/>
                  </a:cubicBezTo>
                  <a:cubicBezTo>
                    <a:pt x="1" y="13"/>
                    <a:pt x="2" y="15"/>
                    <a:pt x="3" y="16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89" name="Freeform 1389"/>
            <p:cNvSpPr/>
            <p:nvPr/>
          </p:nvSpPr>
          <p:spPr bwMode="auto">
            <a:xfrm>
              <a:off x="6135688" y="3649663"/>
              <a:ext cx="9525" cy="42863"/>
            </a:xfrm>
            <a:custGeom>
              <a:avLst/>
              <a:gdLst>
                <a:gd name="T0" fmla="*/ 2 w 2"/>
                <a:gd name="T1" fmla="*/ 0 h 10"/>
                <a:gd name="T2" fmla="*/ 0 w 2"/>
                <a:gd name="T3" fmla="*/ 5 h 10"/>
                <a:gd name="T4" fmla="*/ 2 w 2"/>
                <a:gd name="T5" fmla="*/ 10 h 10"/>
                <a:gd name="T6" fmla="*/ 2 w 2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1" y="9"/>
                    <a:pt x="2" y="1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90" name="Rectangle 1390"/>
            <p:cNvSpPr>
              <a:spLocks noChangeArrowheads="1"/>
            </p:cNvSpPr>
            <p:nvPr/>
          </p:nvSpPr>
          <p:spPr bwMode="auto">
            <a:xfrm>
              <a:off x="6046788" y="3773488"/>
              <a:ext cx="4763" cy="4763"/>
            </a:xfrm>
            <a:prstGeom prst="rect">
              <a:avLst/>
            </a:pr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91" name="Rectangle 1391"/>
            <p:cNvSpPr>
              <a:spLocks noChangeArrowheads="1"/>
            </p:cNvSpPr>
            <p:nvPr/>
          </p:nvSpPr>
          <p:spPr bwMode="auto">
            <a:xfrm>
              <a:off x="6046788" y="3773488"/>
              <a:ext cx="47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92" name="Freeform 1392"/>
            <p:cNvSpPr/>
            <p:nvPr/>
          </p:nvSpPr>
          <p:spPr bwMode="auto">
            <a:xfrm>
              <a:off x="6064251" y="3609975"/>
              <a:ext cx="17463" cy="55563"/>
            </a:xfrm>
            <a:custGeom>
              <a:avLst/>
              <a:gdLst>
                <a:gd name="T0" fmla="*/ 0 w 4"/>
                <a:gd name="T1" fmla="*/ 0 h 13"/>
                <a:gd name="T2" fmla="*/ 0 w 4"/>
                <a:gd name="T3" fmla="*/ 13 h 13"/>
                <a:gd name="T4" fmla="*/ 3 w 4"/>
                <a:gd name="T5" fmla="*/ 9 h 13"/>
                <a:gd name="T6" fmla="*/ 4 w 4"/>
                <a:gd name="T7" fmla="*/ 7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2"/>
                    <a:pt x="3" y="11"/>
                    <a:pt x="3" y="9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4" y="4"/>
                    <a:pt x="2" y="1"/>
                    <a:pt x="0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93" name="Freeform 1393"/>
            <p:cNvSpPr/>
            <p:nvPr/>
          </p:nvSpPr>
          <p:spPr bwMode="auto">
            <a:xfrm>
              <a:off x="6072188" y="3562350"/>
              <a:ext cx="42863" cy="39688"/>
            </a:xfrm>
            <a:custGeom>
              <a:avLst/>
              <a:gdLst>
                <a:gd name="T0" fmla="*/ 5 w 10"/>
                <a:gd name="T1" fmla="*/ 0 h 9"/>
                <a:gd name="T2" fmla="*/ 0 w 10"/>
                <a:gd name="T3" fmla="*/ 4 h 9"/>
                <a:gd name="T4" fmla="*/ 0 w 10"/>
                <a:gd name="T5" fmla="*/ 4 h 9"/>
                <a:gd name="T6" fmla="*/ 5 w 10"/>
                <a:gd name="T7" fmla="*/ 9 h 9"/>
                <a:gd name="T8" fmla="*/ 10 w 10"/>
                <a:gd name="T9" fmla="*/ 4 h 9"/>
                <a:gd name="T10" fmla="*/ 8 w 10"/>
                <a:gd name="T11" fmla="*/ 1 h 9"/>
                <a:gd name="T12" fmla="*/ 5 w 10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9"/>
                    <a:pt x="10" y="7"/>
                    <a:pt x="10" y="4"/>
                  </a:cubicBezTo>
                  <a:cubicBezTo>
                    <a:pt x="10" y="3"/>
                    <a:pt x="9" y="1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94" name="Freeform 1394"/>
            <p:cNvSpPr/>
            <p:nvPr/>
          </p:nvSpPr>
          <p:spPr bwMode="auto">
            <a:xfrm>
              <a:off x="6064251" y="3692525"/>
              <a:ext cx="12700" cy="30163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7 h 7"/>
                <a:gd name="T4" fmla="*/ 3 w 3"/>
                <a:gd name="T5" fmla="*/ 3 h 7"/>
                <a:gd name="T6" fmla="*/ 0 w 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3" y="5"/>
                    <a:pt x="3" y="3"/>
                  </a:cubicBezTo>
                  <a:cubicBezTo>
                    <a:pt x="3" y="2"/>
                    <a:pt x="1" y="0"/>
                    <a:pt x="0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95" name="Freeform 1395"/>
            <p:cNvSpPr/>
            <p:nvPr/>
          </p:nvSpPr>
          <p:spPr bwMode="auto">
            <a:xfrm>
              <a:off x="6557963" y="3109913"/>
              <a:ext cx="423863" cy="211138"/>
            </a:xfrm>
            <a:custGeom>
              <a:avLst/>
              <a:gdLst>
                <a:gd name="T0" fmla="*/ 35 w 100"/>
                <a:gd name="T1" fmla="*/ 0 h 49"/>
                <a:gd name="T2" fmla="*/ 16 w 100"/>
                <a:gd name="T3" fmla="*/ 18 h 49"/>
                <a:gd name="T4" fmla="*/ 16 w 100"/>
                <a:gd name="T5" fmla="*/ 18 h 49"/>
                <a:gd name="T6" fmla="*/ 14 w 100"/>
                <a:gd name="T7" fmla="*/ 18 h 49"/>
                <a:gd name="T8" fmla="*/ 0 w 100"/>
                <a:gd name="T9" fmla="*/ 28 h 49"/>
                <a:gd name="T10" fmla="*/ 2 w 100"/>
                <a:gd name="T11" fmla="*/ 31 h 49"/>
                <a:gd name="T12" fmla="*/ 8 w 100"/>
                <a:gd name="T13" fmla="*/ 28 h 49"/>
                <a:gd name="T14" fmla="*/ 18 w 100"/>
                <a:gd name="T15" fmla="*/ 37 h 49"/>
                <a:gd name="T16" fmla="*/ 19 w 100"/>
                <a:gd name="T17" fmla="*/ 37 h 49"/>
                <a:gd name="T18" fmla="*/ 27 w 100"/>
                <a:gd name="T19" fmla="*/ 45 h 49"/>
                <a:gd name="T20" fmla="*/ 29 w 100"/>
                <a:gd name="T21" fmla="*/ 45 h 49"/>
                <a:gd name="T22" fmla="*/ 35 w 100"/>
                <a:gd name="T23" fmla="*/ 49 h 49"/>
                <a:gd name="T24" fmla="*/ 67 w 100"/>
                <a:gd name="T25" fmla="*/ 49 h 49"/>
                <a:gd name="T26" fmla="*/ 90 w 100"/>
                <a:gd name="T27" fmla="*/ 49 h 49"/>
                <a:gd name="T28" fmla="*/ 100 w 100"/>
                <a:gd name="T29" fmla="*/ 39 h 49"/>
                <a:gd name="T30" fmla="*/ 90 w 100"/>
                <a:gd name="T31" fmla="*/ 29 h 49"/>
                <a:gd name="T32" fmla="*/ 88 w 100"/>
                <a:gd name="T33" fmla="*/ 29 h 49"/>
                <a:gd name="T34" fmla="*/ 87 w 100"/>
                <a:gd name="T35" fmla="*/ 27 h 49"/>
                <a:gd name="T36" fmla="*/ 77 w 100"/>
                <a:gd name="T37" fmla="*/ 27 h 49"/>
                <a:gd name="T38" fmla="*/ 71 w 100"/>
                <a:gd name="T39" fmla="*/ 20 h 49"/>
                <a:gd name="T40" fmla="*/ 73 w 100"/>
                <a:gd name="T41" fmla="*/ 16 h 49"/>
                <a:gd name="T42" fmla="*/ 59 w 100"/>
                <a:gd name="T43" fmla="*/ 4 h 49"/>
                <a:gd name="T44" fmla="*/ 50 w 100"/>
                <a:gd name="T45" fmla="*/ 8 h 49"/>
                <a:gd name="T46" fmla="*/ 35 w 100"/>
                <a:gd name="T4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" h="49">
                  <a:moveTo>
                    <a:pt x="35" y="0"/>
                  </a:moveTo>
                  <a:cubicBezTo>
                    <a:pt x="24" y="0"/>
                    <a:pt x="16" y="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5" y="18"/>
                    <a:pt x="14" y="18"/>
                  </a:cubicBezTo>
                  <a:cubicBezTo>
                    <a:pt x="7" y="18"/>
                    <a:pt x="2" y="22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4" y="29"/>
                    <a:pt x="6" y="28"/>
                    <a:pt x="8" y="28"/>
                  </a:cubicBezTo>
                  <a:cubicBezTo>
                    <a:pt x="13" y="28"/>
                    <a:pt x="18" y="32"/>
                    <a:pt x="18" y="37"/>
                  </a:cubicBezTo>
                  <a:cubicBezTo>
                    <a:pt x="18" y="37"/>
                    <a:pt x="19" y="37"/>
                    <a:pt x="19" y="37"/>
                  </a:cubicBezTo>
                  <a:cubicBezTo>
                    <a:pt x="23" y="37"/>
                    <a:pt x="27" y="41"/>
                    <a:pt x="27" y="45"/>
                  </a:cubicBezTo>
                  <a:cubicBezTo>
                    <a:pt x="28" y="45"/>
                    <a:pt x="28" y="45"/>
                    <a:pt x="29" y="45"/>
                  </a:cubicBezTo>
                  <a:cubicBezTo>
                    <a:pt x="32" y="45"/>
                    <a:pt x="34" y="47"/>
                    <a:pt x="35" y="49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95" y="49"/>
                    <a:pt x="100" y="45"/>
                    <a:pt x="100" y="39"/>
                  </a:cubicBezTo>
                  <a:cubicBezTo>
                    <a:pt x="100" y="34"/>
                    <a:pt x="95" y="29"/>
                    <a:pt x="90" y="29"/>
                  </a:cubicBezTo>
                  <a:cubicBezTo>
                    <a:pt x="89" y="29"/>
                    <a:pt x="89" y="29"/>
                    <a:pt x="88" y="29"/>
                  </a:cubicBezTo>
                  <a:cubicBezTo>
                    <a:pt x="88" y="28"/>
                    <a:pt x="88" y="27"/>
                    <a:pt x="87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3" y="27"/>
                    <a:pt x="71" y="24"/>
                    <a:pt x="71" y="20"/>
                  </a:cubicBezTo>
                  <a:cubicBezTo>
                    <a:pt x="71" y="18"/>
                    <a:pt x="72" y="17"/>
                    <a:pt x="73" y="16"/>
                  </a:cubicBezTo>
                  <a:cubicBezTo>
                    <a:pt x="72" y="9"/>
                    <a:pt x="66" y="4"/>
                    <a:pt x="59" y="4"/>
                  </a:cubicBezTo>
                  <a:cubicBezTo>
                    <a:pt x="56" y="4"/>
                    <a:pt x="52" y="6"/>
                    <a:pt x="50" y="8"/>
                  </a:cubicBezTo>
                  <a:cubicBezTo>
                    <a:pt x="46" y="3"/>
                    <a:pt x="41" y="0"/>
                    <a:pt x="35" y="0"/>
                  </a:cubicBezTo>
                </a:path>
              </a:pathLst>
            </a:custGeom>
            <a:solidFill>
              <a:srgbClr val="E0D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96" name="Freeform 1396"/>
            <p:cNvSpPr/>
            <p:nvPr/>
          </p:nvSpPr>
          <p:spPr bwMode="auto">
            <a:xfrm>
              <a:off x="6515101" y="3217863"/>
              <a:ext cx="190500" cy="142875"/>
            </a:xfrm>
            <a:custGeom>
              <a:avLst/>
              <a:gdLst>
                <a:gd name="T0" fmla="*/ 2 w 45"/>
                <a:gd name="T1" fmla="*/ 0 h 33"/>
                <a:gd name="T2" fmla="*/ 0 w 45"/>
                <a:gd name="T3" fmla="*/ 1 h 33"/>
                <a:gd name="T4" fmla="*/ 0 w 45"/>
                <a:gd name="T5" fmla="*/ 33 h 33"/>
                <a:gd name="T6" fmla="*/ 23 w 45"/>
                <a:gd name="T7" fmla="*/ 33 h 33"/>
                <a:gd name="T8" fmla="*/ 39 w 45"/>
                <a:gd name="T9" fmla="*/ 33 h 33"/>
                <a:gd name="T10" fmla="*/ 45 w 45"/>
                <a:gd name="T11" fmla="*/ 26 h 33"/>
                <a:gd name="T12" fmla="*/ 45 w 45"/>
                <a:gd name="T13" fmla="*/ 24 h 33"/>
                <a:gd name="T14" fmla="*/ 24 w 45"/>
                <a:gd name="T15" fmla="*/ 24 h 33"/>
                <a:gd name="T16" fmla="*/ 8 w 45"/>
                <a:gd name="T17" fmla="*/ 9 h 33"/>
                <a:gd name="T18" fmla="*/ 10 w 45"/>
                <a:gd name="T19" fmla="*/ 3 h 33"/>
                <a:gd name="T20" fmla="*/ 2 w 45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33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2" y="33"/>
                    <a:pt x="45" y="30"/>
                    <a:pt x="45" y="26"/>
                  </a:cubicBezTo>
                  <a:cubicBezTo>
                    <a:pt x="45" y="26"/>
                    <a:pt x="45" y="25"/>
                    <a:pt x="45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5" y="24"/>
                    <a:pt x="8" y="17"/>
                    <a:pt x="8" y="9"/>
                  </a:cubicBezTo>
                  <a:cubicBezTo>
                    <a:pt x="8" y="7"/>
                    <a:pt x="9" y="5"/>
                    <a:pt x="10" y="3"/>
                  </a:cubicBezTo>
                  <a:cubicBezTo>
                    <a:pt x="8" y="1"/>
                    <a:pt x="5" y="0"/>
                    <a:pt x="2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97" name="Freeform 1397"/>
            <p:cNvSpPr/>
            <p:nvPr/>
          </p:nvSpPr>
          <p:spPr bwMode="auto">
            <a:xfrm>
              <a:off x="6548438" y="3230563"/>
              <a:ext cx="157163" cy="90488"/>
            </a:xfrm>
            <a:custGeom>
              <a:avLst/>
              <a:gdLst>
                <a:gd name="T0" fmla="*/ 2 w 37"/>
                <a:gd name="T1" fmla="*/ 0 h 21"/>
                <a:gd name="T2" fmla="*/ 0 w 37"/>
                <a:gd name="T3" fmla="*/ 6 h 21"/>
                <a:gd name="T4" fmla="*/ 16 w 37"/>
                <a:gd name="T5" fmla="*/ 21 h 21"/>
                <a:gd name="T6" fmla="*/ 37 w 37"/>
                <a:gd name="T7" fmla="*/ 21 h 21"/>
                <a:gd name="T8" fmla="*/ 31 w 37"/>
                <a:gd name="T9" fmla="*/ 17 h 21"/>
                <a:gd name="T10" fmla="*/ 29 w 37"/>
                <a:gd name="T11" fmla="*/ 17 h 21"/>
                <a:gd name="T12" fmla="*/ 21 w 37"/>
                <a:gd name="T13" fmla="*/ 9 h 21"/>
                <a:gd name="T14" fmla="*/ 20 w 37"/>
                <a:gd name="T15" fmla="*/ 9 h 21"/>
                <a:gd name="T16" fmla="*/ 10 w 37"/>
                <a:gd name="T17" fmla="*/ 0 h 21"/>
                <a:gd name="T18" fmla="*/ 4 w 37"/>
                <a:gd name="T19" fmla="*/ 3 h 21"/>
                <a:gd name="T20" fmla="*/ 2 w 37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21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4"/>
                    <a:pt x="7" y="21"/>
                    <a:pt x="16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19"/>
                    <a:pt x="34" y="17"/>
                    <a:pt x="31" y="17"/>
                  </a:cubicBezTo>
                  <a:cubicBezTo>
                    <a:pt x="30" y="17"/>
                    <a:pt x="30" y="17"/>
                    <a:pt x="29" y="17"/>
                  </a:cubicBezTo>
                  <a:cubicBezTo>
                    <a:pt x="29" y="13"/>
                    <a:pt x="25" y="9"/>
                    <a:pt x="21" y="9"/>
                  </a:cubicBezTo>
                  <a:cubicBezTo>
                    <a:pt x="21" y="9"/>
                    <a:pt x="20" y="9"/>
                    <a:pt x="20" y="9"/>
                  </a:cubicBezTo>
                  <a:cubicBezTo>
                    <a:pt x="20" y="4"/>
                    <a:pt x="15" y="0"/>
                    <a:pt x="10" y="0"/>
                  </a:cubicBezTo>
                  <a:cubicBezTo>
                    <a:pt x="8" y="0"/>
                    <a:pt x="6" y="1"/>
                    <a:pt x="4" y="3"/>
                  </a:cubicBezTo>
                  <a:cubicBezTo>
                    <a:pt x="3" y="2"/>
                    <a:pt x="3" y="1"/>
                    <a:pt x="2" y="0"/>
                  </a:cubicBezTo>
                </a:path>
              </a:pathLst>
            </a:custGeom>
            <a:solidFill>
              <a:srgbClr val="DA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98" name="Freeform 1398"/>
            <p:cNvSpPr/>
            <p:nvPr/>
          </p:nvSpPr>
          <p:spPr bwMode="auto">
            <a:xfrm>
              <a:off x="6867526" y="3140075"/>
              <a:ext cx="161925" cy="85725"/>
            </a:xfrm>
            <a:custGeom>
              <a:avLst/>
              <a:gdLst>
                <a:gd name="T0" fmla="*/ 12 w 38"/>
                <a:gd name="T1" fmla="*/ 0 h 20"/>
                <a:gd name="T2" fmla="*/ 5 w 38"/>
                <a:gd name="T3" fmla="*/ 7 h 20"/>
                <a:gd name="T4" fmla="*/ 5 w 38"/>
                <a:gd name="T5" fmla="*/ 7 h 20"/>
                <a:gd name="T6" fmla="*/ 4 w 38"/>
                <a:gd name="T7" fmla="*/ 7 h 20"/>
                <a:gd name="T8" fmla="*/ 0 w 38"/>
                <a:gd name="T9" fmla="*/ 9 h 20"/>
                <a:gd name="T10" fmla="*/ 0 w 38"/>
                <a:gd name="T11" fmla="*/ 11 h 20"/>
                <a:gd name="T12" fmla="*/ 2 w 38"/>
                <a:gd name="T13" fmla="*/ 11 h 20"/>
                <a:gd name="T14" fmla="*/ 14 w 38"/>
                <a:gd name="T15" fmla="*/ 20 h 20"/>
                <a:gd name="T16" fmla="*/ 25 w 38"/>
                <a:gd name="T17" fmla="*/ 20 h 20"/>
                <a:gd name="T18" fmla="*/ 34 w 38"/>
                <a:gd name="T19" fmla="*/ 20 h 20"/>
                <a:gd name="T20" fmla="*/ 38 w 38"/>
                <a:gd name="T21" fmla="*/ 16 h 20"/>
                <a:gd name="T22" fmla="*/ 34 w 38"/>
                <a:gd name="T23" fmla="*/ 12 h 20"/>
                <a:gd name="T24" fmla="*/ 33 w 38"/>
                <a:gd name="T25" fmla="*/ 12 h 20"/>
                <a:gd name="T26" fmla="*/ 28 w 38"/>
                <a:gd name="T27" fmla="*/ 7 h 20"/>
                <a:gd name="T28" fmla="*/ 27 w 38"/>
                <a:gd name="T29" fmla="*/ 7 h 20"/>
                <a:gd name="T30" fmla="*/ 22 w 38"/>
                <a:gd name="T31" fmla="*/ 2 h 20"/>
                <a:gd name="T32" fmla="*/ 18 w 38"/>
                <a:gd name="T33" fmla="*/ 3 h 20"/>
                <a:gd name="T34" fmla="*/ 12 w 38"/>
                <a:gd name="T3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20">
                  <a:moveTo>
                    <a:pt x="12" y="0"/>
                  </a:moveTo>
                  <a:cubicBezTo>
                    <a:pt x="8" y="0"/>
                    <a:pt x="5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1" y="8"/>
                    <a:pt x="0" y="9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1"/>
                    <a:pt x="2" y="11"/>
                    <a:pt x="2" y="11"/>
                  </a:cubicBezTo>
                  <a:cubicBezTo>
                    <a:pt x="8" y="11"/>
                    <a:pt x="13" y="15"/>
                    <a:pt x="14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6" y="20"/>
                    <a:pt x="38" y="18"/>
                    <a:pt x="38" y="16"/>
                  </a:cubicBezTo>
                  <a:cubicBezTo>
                    <a:pt x="38" y="13"/>
                    <a:pt x="36" y="12"/>
                    <a:pt x="34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9"/>
                    <a:pt x="31" y="7"/>
                    <a:pt x="28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4"/>
                    <a:pt x="25" y="2"/>
                    <a:pt x="22" y="2"/>
                  </a:cubicBezTo>
                  <a:cubicBezTo>
                    <a:pt x="20" y="2"/>
                    <a:pt x="19" y="2"/>
                    <a:pt x="18" y="3"/>
                  </a:cubicBezTo>
                  <a:cubicBezTo>
                    <a:pt x="17" y="1"/>
                    <a:pt x="14" y="0"/>
                    <a:pt x="12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99" name="Freeform 1399"/>
            <p:cNvSpPr/>
            <p:nvPr/>
          </p:nvSpPr>
          <p:spPr bwMode="auto">
            <a:xfrm>
              <a:off x="6859588" y="3178175"/>
              <a:ext cx="68263" cy="47625"/>
            </a:xfrm>
            <a:custGeom>
              <a:avLst/>
              <a:gdLst>
                <a:gd name="T0" fmla="*/ 2 w 16"/>
                <a:gd name="T1" fmla="*/ 0 h 11"/>
                <a:gd name="T2" fmla="*/ 0 w 16"/>
                <a:gd name="T3" fmla="*/ 4 h 11"/>
                <a:gd name="T4" fmla="*/ 6 w 16"/>
                <a:gd name="T5" fmla="*/ 11 h 11"/>
                <a:gd name="T6" fmla="*/ 16 w 16"/>
                <a:gd name="T7" fmla="*/ 11 h 11"/>
                <a:gd name="T8" fmla="*/ 4 w 16"/>
                <a:gd name="T9" fmla="*/ 2 h 11"/>
                <a:gd name="T10" fmla="*/ 2 w 16"/>
                <a:gd name="T11" fmla="*/ 2 h 11"/>
                <a:gd name="T12" fmla="*/ 2 w 1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1">
                  <a:moveTo>
                    <a:pt x="2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0" y="8"/>
                    <a:pt x="2" y="11"/>
                    <a:pt x="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6"/>
                    <a:pt x="10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2" y="0"/>
                    <a:pt x="2" y="0"/>
                  </a:cubicBezTo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00" name="Freeform 1400"/>
            <p:cNvSpPr/>
            <p:nvPr/>
          </p:nvSpPr>
          <p:spPr bwMode="auto">
            <a:xfrm>
              <a:off x="4949826" y="3579813"/>
              <a:ext cx="285750" cy="198438"/>
            </a:xfrm>
            <a:custGeom>
              <a:avLst/>
              <a:gdLst>
                <a:gd name="T0" fmla="*/ 89 w 180"/>
                <a:gd name="T1" fmla="*/ 0 h 125"/>
                <a:gd name="T2" fmla="*/ 49 w 180"/>
                <a:gd name="T3" fmla="*/ 35 h 125"/>
                <a:gd name="T4" fmla="*/ 49 w 180"/>
                <a:gd name="T5" fmla="*/ 30 h 125"/>
                <a:gd name="T6" fmla="*/ 49 w 180"/>
                <a:gd name="T7" fmla="*/ 30 h 125"/>
                <a:gd name="T8" fmla="*/ 49 w 180"/>
                <a:gd name="T9" fmla="*/ 25 h 125"/>
                <a:gd name="T10" fmla="*/ 24 w 180"/>
                <a:gd name="T11" fmla="*/ 25 h 125"/>
                <a:gd name="T12" fmla="*/ 24 w 180"/>
                <a:gd name="T13" fmla="*/ 30 h 125"/>
                <a:gd name="T14" fmla="*/ 24 w 180"/>
                <a:gd name="T15" fmla="*/ 30 h 125"/>
                <a:gd name="T16" fmla="*/ 24 w 180"/>
                <a:gd name="T17" fmla="*/ 54 h 125"/>
                <a:gd name="T18" fmla="*/ 0 w 180"/>
                <a:gd name="T19" fmla="*/ 76 h 125"/>
                <a:gd name="T20" fmla="*/ 24 w 180"/>
                <a:gd name="T21" fmla="*/ 76 h 125"/>
                <a:gd name="T22" fmla="*/ 24 w 180"/>
                <a:gd name="T23" fmla="*/ 125 h 125"/>
                <a:gd name="T24" fmla="*/ 153 w 180"/>
                <a:gd name="T25" fmla="*/ 125 h 125"/>
                <a:gd name="T26" fmla="*/ 153 w 180"/>
                <a:gd name="T27" fmla="*/ 76 h 125"/>
                <a:gd name="T28" fmla="*/ 180 w 180"/>
                <a:gd name="T29" fmla="*/ 76 h 125"/>
                <a:gd name="T30" fmla="*/ 89 w 180"/>
                <a:gd name="T3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0" h="125">
                  <a:moveTo>
                    <a:pt x="89" y="0"/>
                  </a:moveTo>
                  <a:lnTo>
                    <a:pt x="49" y="35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24" y="25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54"/>
                  </a:lnTo>
                  <a:lnTo>
                    <a:pt x="0" y="76"/>
                  </a:lnTo>
                  <a:lnTo>
                    <a:pt x="24" y="76"/>
                  </a:lnTo>
                  <a:lnTo>
                    <a:pt x="24" y="125"/>
                  </a:lnTo>
                  <a:lnTo>
                    <a:pt x="153" y="125"/>
                  </a:lnTo>
                  <a:lnTo>
                    <a:pt x="153" y="76"/>
                  </a:lnTo>
                  <a:lnTo>
                    <a:pt x="180" y="7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01" name="Freeform 1401"/>
            <p:cNvSpPr/>
            <p:nvPr/>
          </p:nvSpPr>
          <p:spPr bwMode="auto">
            <a:xfrm>
              <a:off x="4949826" y="3579813"/>
              <a:ext cx="285750" cy="198438"/>
            </a:xfrm>
            <a:custGeom>
              <a:avLst/>
              <a:gdLst>
                <a:gd name="T0" fmla="*/ 89 w 180"/>
                <a:gd name="T1" fmla="*/ 0 h 125"/>
                <a:gd name="T2" fmla="*/ 49 w 180"/>
                <a:gd name="T3" fmla="*/ 35 h 125"/>
                <a:gd name="T4" fmla="*/ 49 w 180"/>
                <a:gd name="T5" fmla="*/ 30 h 125"/>
                <a:gd name="T6" fmla="*/ 49 w 180"/>
                <a:gd name="T7" fmla="*/ 30 h 125"/>
                <a:gd name="T8" fmla="*/ 49 w 180"/>
                <a:gd name="T9" fmla="*/ 25 h 125"/>
                <a:gd name="T10" fmla="*/ 24 w 180"/>
                <a:gd name="T11" fmla="*/ 25 h 125"/>
                <a:gd name="T12" fmla="*/ 24 w 180"/>
                <a:gd name="T13" fmla="*/ 30 h 125"/>
                <a:gd name="T14" fmla="*/ 24 w 180"/>
                <a:gd name="T15" fmla="*/ 30 h 125"/>
                <a:gd name="T16" fmla="*/ 24 w 180"/>
                <a:gd name="T17" fmla="*/ 54 h 125"/>
                <a:gd name="T18" fmla="*/ 0 w 180"/>
                <a:gd name="T19" fmla="*/ 76 h 125"/>
                <a:gd name="T20" fmla="*/ 24 w 180"/>
                <a:gd name="T21" fmla="*/ 76 h 125"/>
                <a:gd name="T22" fmla="*/ 24 w 180"/>
                <a:gd name="T23" fmla="*/ 125 h 125"/>
                <a:gd name="T24" fmla="*/ 153 w 180"/>
                <a:gd name="T25" fmla="*/ 125 h 125"/>
                <a:gd name="T26" fmla="*/ 153 w 180"/>
                <a:gd name="T27" fmla="*/ 76 h 125"/>
                <a:gd name="T28" fmla="*/ 180 w 180"/>
                <a:gd name="T29" fmla="*/ 76 h 125"/>
                <a:gd name="T30" fmla="*/ 89 w 180"/>
                <a:gd name="T3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0" h="125">
                  <a:moveTo>
                    <a:pt x="89" y="0"/>
                  </a:moveTo>
                  <a:lnTo>
                    <a:pt x="49" y="35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24" y="25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54"/>
                  </a:lnTo>
                  <a:lnTo>
                    <a:pt x="0" y="76"/>
                  </a:lnTo>
                  <a:lnTo>
                    <a:pt x="24" y="76"/>
                  </a:lnTo>
                  <a:lnTo>
                    <a:pt x="24" y="125"/>
                  </a:lnTo>
                  <a:lnTo>
                    <a:pt x="153" y="125"/>
                  </a:lnTo>
                  <a:lnTo>
                    <a:pt x="153" y="76"/>
                  </a:lnTo>
                  <a:lnTo>
                    <a:pt x="180" y="76"/>
                  </a:lnTo>
                  <a:lnTo>
                    <a:pt x="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02" name="Freeform 1402"/>
            <p:cNvSpPr>
              <a:spLocks noEditPoints="1"/>
            </p:cNvSpPr>
            <p:nvPr/>
          </p:nvSpPr>
          <p:spPr bwMode="auto">
            <a:xfrm>
              <a:off x="6122988" y="3074988"/>
              <a:ext cx="412750" cy="703263"/>
            </a:xfrm>
            <a:custGeom>
              <a:avLst/>
              <a:gdLst>
                <a:gd name="T0" fmla="*/ 5 w 97"/>
                <a:gd name="T1" fmla="*/ 153 h 163"/>
                <a:gd name="T2" fmla="*/ 5 w 97"/>
                <a:gd name="T3" fmla="*/ 163 h 163"/>
                <a:gd name="T4" fmla="*/ 9 w 97"/>
                <a:gd name="T5" fmla="*/ 145 h 163"/>
                <a:gd name="T6" fmla="*/ 11 w 97"/>
                <a:gd name="T7" fmla="*/ 163 h 163"/>
                <a:gd name="T8" fmla="*/ 15 w 97"/>
                <a:gd name="T9" fmla="*/ 144 h 163"/>
                <a:gd name="T10" fmla="*/ 5 w 97"/>
                <a:gd name="T11" fmla="*/ 143 h 163"/>
                <a:gd name="T12" fmla="*/ 7 w 97"/>
                <a:gd name="T13" fmla="*/ 125 h 163"/>
                <a:gd name="T14" fmla="*/ 5 w 97"/>
                <a:gd name="T15" fmla="*/ 133 h 163"/>
                <a:gd name="T16" fmla="*/ 15 w 97"/>
                <a:gd name="T17" fmla="*/ 132 h 163"/>
                <a:gd name="T18" fmla="*/ 14 w 97"/>
                <a:gd name="T19" fmla="*/ 127 h 163"/>
                <a:gd name="T20" fmla="*/ 7 w 97"/>
                <a:gd name="T21" fmla="*/ 123 h 163"/>
                <a:gd name="T22" fmla="*/ 14 w 97"/>
                <a:gd name="T23" fmla="*/ 90 h 163"/>
                <a:gd name="T24" fmla="*/ 83 w 97"/>
                <a:gd name="T25" fmla="*/ 94 h 163"/>
                <a:gd name="T26" fmla="*/ 14 w 97"/>
                <a:gd name="T27" fmla="*/ 86 h 163"/>
                <a:gd name="T28" fmla="*/ 83 w 97"/>
                <a:gd name="T29" fmla="*/ 82 h 163"/>
                <a:gd name="T30" fmla="*/ 14 w 97"/>
                <a:gd name="T31" fmla="*/ 86 h 163"/>
                <a:gd name="T32" fmla="*/ 14 w 97"/>
                <a:gd name="T33" fmla="*/ 74 h 163"/>
                <a:gd name="T34" fmla="*/ 83 w 97"/>
                <a:gd name="T35" fmla="*/ 78 h 163"/>
                <a:gd name="T36" fmla="*/ 14 w 97"/>
                <a:gd name="T37" fmla="*/ 37 h 163"/>
                <a:gd name="T38" fmla="*/ 83 w 97"/>
                <a:gd name="T39" fmla="*/ 33 h 163"/>
                <a:gd name="T40" fmla="*/ 14 w 97"/>
                <a:gd name="T41" fmla="*/ 37 h 163"/>
                <a:gd name="T42" fmla="*/ 14 w 97"/>
                <a:gd name="T43" fmla="*/ 24 h 163"/>
                <a:gd name="T44" fmla="*/ 83 w 97"/>
                <a:gd name="T45" fmla="*/ 28 h 163"/>
                <a:gd name="T46" fmla="*/ 14 w 97"/>
                <a:gd name="T47" fmla="*/ 20 h 163"/>
                <a:gd name="T48" fmla="*/ 83 w 97"/>
                <a:gd name="T49" fmla="*/ 16 h 163"/>
                <a:gd name="T50" fmla="*/ 14 w 97"/>
                <a:gd name="T51" fmla="*/ 20 h 163"/>
                <a:gd name="T52" fmla="*/ 14 w 97"/>
                <a:gd name="T53" fmla="*/ 8 h 163"/>
                <a:gd name="T54" fmla="*/ 83 w 97"/>
                <a:gd name="T55" fmla="*/ 12 h 163"/>
                <a:gd name="T56" fmla="*/ 92 w 97"/>
                <a:gd name="T57" fmla="*/ 0 h 163"/>
                <a:gd name="T58" fmla="*/ 5 w 97"/>
                <a:gd name="T59" fmla="*/ 105 h 163"/>
                <a:gd name="T60" fmla="*/ 14 w 97"/>
                <a:gd name="T61" fmla="*/ 98 h 163"/>
                <a:gd name="T62" fmla="*/ 83 w 97"/>
                <a:gd name="T63" fmla="*/ 103 h 163"/>
                <a:gd name="T64" fmla="*/ 27 w 97"/>
                <a:gd name="T65" fmla="*/ 107 h 163"/>
                <a:gd name="T66" fmla="*/ 83 w 97"/>
                <a:gd name="T67" fmla="*/ 111 h 163"/>
                <a:gd name="T68" fmla="*/ 29 w 97"/>
                <a:gd name="T69" fmla="*/ 111 h 163"/>
                <a:gd name="T70" fmla="*/ 83 w 97"/>
                <a:gd name="T71" fmla="*/ 115 h 163"/>
                <a:gd name="T72" fmla="*/ 33 w 97"/>
                <a:gd name="T73" fmla="*/ 119 h 163"/>
                <a:gd name="T74" fmla="*/ 83 w 97"/>
                <a:gd name="T75" fmla="*/ 123 h 163"/>
                <a:gd name="T76" fmla="*/ 17 w 97"/>
                <a:gd name="T77" fmla="*/ 127 h 163"/>
                <a:gd name="T78" fmla="*/ 17 w 97"/>
                <a:gd name="T79" fmla="*/ 138 h 163"/>
                <a:gd name="T80" fmla="*/ 17 w 97"/>
                <a:gd name="T81" fmla="*/ 163 h 163"/>
                <a:gd name="T82" fmla="*/ 97 w 97"/>
                <a:gd name="T83" fmla="*/ 158 h 163"/>
                <a:gd name="T84" fmla="*/ 92 w 97"/>
                <a:gd name="T85" fmla="*/ 66 h 163"/>
                <a:gd name="T86" fmla="*/ 83 w 97"/>
                <a:gd name="T87" fmla="*/ 70 h 163"/>
                <a:gd name="T88" fmla="*/ 14 w 97"/>
                <a:gd name="T89" fmla="*/ 66 h 163"/>
                <a:gd name="T90" fmla="*/ 72 w 97"/>
                <a:gd name="T91" fmla="*/ 61 h 163"/>
                <a:gd name="T92" fmla="*/ 14 w 97"/>
                <a:gd name="T93" fmla="*/ 57 h 163"/>
                <a:gd name="T94" fmla="*/ 70 w 97"/>
                <a:gd name="T95" fmla="*/ 56 h 163"/>
                <a:gd name="T96" fmla="*/ 14 w 97"/>
                <a:gd name="T97" fmla="*/ 53 h 163"/>
                <a:gd name="T98" fmla="*/ 73 w 97"/>
                <a:gd name="T99" fmla="*/ 49 h 163"/>
                <a:gd name="T100" fmla="*/ 82 w 97"/>
                <a:gd name="T101" fmla="*/ 46 h 163"/>
                <a:gd name="T102" fmla="*/ 82 w 97"/>
                <a:gd name="T103" fmla="*/ 45 h 163"/>
                <a:gd name="T104" fmla="*/ 14 w 97"/>
                <a:gd name="T105" fmla="*/ 41 h 163"/>
                <a:gd name="T106" fmla="*/ 92 w 97"/>
                <a:gd name="T107" fmla="*/ 3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63">
                  <a:moveTo>
                    <a:pt x="5" y="143"/>
                  </a:moveTo>
                  <a:cubicBezTo>
                    <a:pt x="5" y="153"/>
                    <a:pt x="5" y="153"/>
                    <a:pt x="5" y="153"/>
                  </a:cubicBezTo>
                  <a:cubicBezTo>
                    <a:pt x="2" y="153"/>
                    <a:pt x="0" y="155"/>
                    <a:pt x="0" y="158"/>
                  </a:cubicBezTo>
                  <a:cubicBezTo>
                    <a:pt x="0" y="161"/>
                    <a:pt x="2" y="163"/>
                    <a:pt x="5" y="163"/>
                  </a:cubicBezTo>
                  <a:cubicBezTo>
                    <a:pt x="9" y="163"/>
                    <a:pt x="9" y="163"/>
                    <a:pt x="9" y="163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1" y="163"/>
                    <a:pt x="11" y="163"/>
                    <a:pt x="11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5" y="144"/>
                    <a:pt x="15" y="144"/>
                    <a:pt x="15" y="144"/>
                  </a:cubicBezTo>
                  <a:cubicBezTo>
                    <a:pt x="13" y="144"/>
                    <a:pt x="12" y="145"/>
                    <a:pt x="10" y="145"/>
                  </a:cubicBezTo>
                  <a:cubicBezTo>
                    <a:pt x="8" y="145"/>
                    <a:pt x="7" y="144"/>
                    <a:pt x="5" y="143"/>
                  </a:cubicBezTo>
                  <a:moveTo>
                    <a:pt x="7" y="123"/>
                  </a:moveTo>
                  <a:cubicBezTo>
                    <a:pt x="7" y="124"/>
                    <a:pt x="7" y="124"/>
                    <a:pt x="7" y="125"/>
                  </a:cubicBezTo>
                  <a:cubicBezTo>
                    <a:pt x="7" y="127"/>
                    <a:pt x="7" y="129"/>
                    <a:pt x="5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7" y="132"/>
                    <a:pt x="8" y="131"/>
                    <a:pt x="10" y="131"/>
                  </a:cubicBezTo>
                  <a:cubicBezTo>
                    <a:pt x="12" y="131"/>
                    <a:pt x="13" y="131"/>
                    <a:pt x="15" y="132"/>
                  </a:cubicBezTo>
                  <a:cubicBezTo>
                    <a:pt x="15" y="127"/>
                    <a:pt x="15" y="127"/>
                    <a:pt x="15" y="127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14" y="126"/>
                    <a:pt x="14" y="126"/>
                    <a:pt x="14" y="126"/>
                  </a:cubicBezTo>
                  <a:cubicBezTo>
                    <a:pt x="11" y="126"/>
                    <a:pt x="9" y="125"/>
                    <a:pt x="7" y="123"/>
                  </a:cubicBezTo>
                  <a:moveTo>
                    <a:pt x="14" y="94"/>
                  </a:moveTo>
                  <a:cubicBezTo>
                    <a:pt x="14" y="90"/>
                    <a:pt x="14" y="90"/>
                    <a:pt x="14" y="90"/>
                  </a:cubicBezTo>
                  <a:cubicBezTo>
                    <a:pt x="83" y="90"/>
                    <a:pt x="83" y="90"/>
                    <a:pt x="83" y="90"/>
                  </a:cubicBezTo>
                  <a:cubicBezTo>
                    <a:pt x="83" y="94"/>
                    <a:pt x="83" y="94"/>
                    <a:pt x="83" y="94"/>
                  </a:cubicBezTo>
                  <a:cubicBezTo>
                    <a:pt x="14" y="94"/>
                    <a:pt x="14" y="94"/>
                    <a:pt x="14" y="94"/>
                  </a:cubicBezTo>
                  <a:moveTo>
                    <a:pt x="14" y="86"/>
                  </a:moveTo>
                  <a:cubicBezTo>
                    <a:pt x="14" y="82"/>
                    <a:pt x="14" y="82"/>
                    <a:pt x="14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14" y="86"/>
                    <a:pt x="14" y="86"/>
                    <a:pt x="14" y="86"/>
                  </a:cubicBezTo>
                  <a:moveTo>
                    <a:pt x="14" y="78"/>
                  </a:moveTo>
                  <a:cubicBezTo>
                    <a:pt x="14" y="74"/>
                    <a:pt x="14" y="74"/>
                    <a:pt x="14" y="74"/>
                  </a:cubicBezTo>
                  <a:cubicBezTo>
                    <a:pt x="83" y="74"/>
                    <a:pt x="83" y="74"/>
                    <a:pt x="83" y="74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14" y="78"/>
                    <a:pt x="14" y="78"/>
                    <a:pt x="14" y="78"/>
                  </a:cubicBezTo>
                  <a:moveTo>
                    <a:pt x="14" y="37"/>
                  </a:moveTo>
                  <a:cubicBezTo>
                    <a:pt x="14" y="33"/>
                    <a:pt x="14" y="33"/>
                    <a:pt x="14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14" y="37"/>
                    <a:pt x="14" y="37"/>
                    <a:pt x="14" y="37"/>
                  </a:cubicBezTo>
                  <a:moveTo>
                    <a:pt x="14" y="28"/>
                  </a:moveTo>
                  <a:cubicBezTo>
                    <a:pt x="14" y="24"/>
                    <a:pt x="14" y="24"/>
                    <a:pt x="14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3" y="28"/>
                    <a:pt x="83" y="28"/>
                    <a:pt x="83" y="28"/>
                  </a:cubicBezTo>
                  <a:cubicBezTo>
                    <a:pt x="14" y="28"/>
                    <a:pt x="14" y="28"/>
                    <a:pt x="14" y="28"/>
                  </a:cubicBezTo>
                  <a:moveTo>
                    <a:pt x="14" y="20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83" y="16"/>
                    <a:pt x="83" y="16"/>
                    <a:pt x="83" y="16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14" y="20"/>
                    <a:pt x="14" y="20"/>
                    <a:pt x="14" y="20"/>
                  </a:cubicBezTo>
                  <a:moveTo>
                    <a:pt x="14" y="12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14" y="12"/>
                    <a:pt x="14" y="12"/>
                    <a:pt x="14" y="12"/>
                  </a:cubicBezTo>
                  <a:moveTo>
                    <a:pt x="9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8" y="102"/>
                    <a:pt x="11" y="100"/>
                    <a:pt x="14" y="100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83" y="98"/>
                    <a:pt x="83" y="98"/>
                    <a:pt x="83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5" y="104"/>
                    <a:pt x="27" y="105"/>
                    <a:pt x="27" y="107"/>
                  </a:cubicBezTo>
                  <a:cubicBezTo>
                    <a:pt x="83" y="107"/>
                    <a:pt x="83" y="107"/>
                    <a:pt x="83" y="107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31" y="112"/>
                    <a:pt x="32" y="113"/>
                    <a:pt x="33" y="115"/>
                  </a:cubicBezTo>
                  <a:cubicBezTo>
                    <a:pt x="83" y="115"/>
                    <a:pt x="83" y="115"/>
                    <a:pt x="83" y="115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3" y="119"/>
                    <a:pt x="33" y="119"/>
                    <a:pt x="33" y="119"/>
                  </a:cubicBezTo>
                  <a:cubicBezTo>
                    <a:pt x="33" y="121"/>
                    <a:pt x="32" y="122"/>
                    <a:pt x="30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17" y="127"/>
                    <a:pt x="17" y="127"/>
                    <a:pt x="17" y="127"/>
                  </a:cubicBezTo>
                  <a:cubicBezTo>
                    <a:pt x="17" y="136"/>
                    <a:pt x="17" y="136"/>
                    <a:pt x="17" y="136"/>
                  </a:cubicBezTo>
                  <a:cubicBezTo>
                    <a:pt x="17" y="137"/>
                    <a:pt x="17" y="137"/>
                    <a:pt x="17" y="138"/>
                  </a:cubicBezTo>
                  <a:cubicBezTo>
                    <a:pt x="17" y="139"/>
                    <a:pt x="17" y="139"/>
                    <a:pt x="17" y="140"/>
                  </a:cubicBezTo>
                  <a:cubicBezTo>
                    <a:pt x="17" y="163"/>
                    <a:pt x="17" y="163"/>
                    <a:pt x="17" y="163"/>
                  </a:cubicBezTo>
                  <a:cubicBezTo>
                    <a:pt x="92" y="163"/>
                    <a:pt x="92" y="163"/>
                    <a:pt x="92" y="163"/>
                  </a:cubicBezTo>
                  <a:cubicBezTo>
                    <a:pt x="95" y="163"/>
                    <a:pt x="97" y="161"/>
                    <a:pt x="97" y="158"/>
                  </a:cubicBezTo>
                  <a:cubicBezTo>
                    <a:pt x="97" y="155"/>
                    <a:pt x="95" y="153"/>
                    <a:pt x="92" y="153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70"/>
                    <a:pt x="83" y="70"/>
                    <a:pt x="83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6" y="65"/>
                    <a:pt x="74" y="63"/>
                    <a:pt x="72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70" y="57"/>
                    <a:pt x="70" y="56"/>
                    <a:pt x="70" y="56"/>
                  </a:cubicBezTo>
                  <a:cubicBezTo>
                    <a:pt x="70" y="55"/>
                    <a:pt x="70" y="54"/>
                    <a:pt x="71" y="53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73" y="49"/>
                    <a:pt x="73" y="49"/>
                    <a:pt x="73" y="49"/>
                  </a:cubicBezTo>
                  <a:cubicBezTo>
                    <a:pt x="75" y="47"/>
                    <a:pt x="77" y="45"/>
                    <a:pt x="81" y="45"/>
                  </a:cubicBezTo>
                  <a:cubicBezTo>
                    <a:pt x="81" y="45"/>
                    <a:pt x="82" y="45"/>
                    <a:pt x="82" y="46"/>
                  </a:cubicBezTo>
                  <a:cubicBezTo>
                    <a:pt x="82" y="45"/>
                    <a:pt x="82" y="45"/>
                    <a:pt x="82" y="45"/>
                  </a:cubicBezTo>
                  <a:cubicBezTo>
                    <a:pt x="82" y="45"/>
                    <a:pt x="82" y="45"/>
                    <a:pt x="8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84" y="37"/>
                    <a:pt x="88" y="34"/>
                    <a:pt x="92" y="34"/>
                  </a:cubicBezTo>
                  <a:cubicBezTo>
                    <a:pt x="92" y="0"/>
                    <a:pt x="92" y="0"/>
                    <a:pt x="92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/>
            </a:p>
          </p:txBody>
        </p:sp>
        <p:sp>
          <p:nvSpPr>
            <p:cNvPr id="3103" name="Freeform 1403"/>
            <p:cNvSpPr/>
            <p:nvPr/>
          </p:nvSpPr>
          <p:spPr bwMode="auto">
            <a:xfrm>
              <a:off x="6145213" y="3597275"/>
              <a:ext cx="7938" cy="42863"/>
            </a:xfrm>
            <a:custGeom>
              <a:avLst/>
              <a:gdLst>
                <a:gd name="T0" fmla="*/ 0 w 2"/>
                <a:gd name="T1" fmla="*/ 0 h 10"/>
                <a:gd name="T2" fmla="*/ 0 w 2"/>
                <a:gd name="T3" fmla="*/ 10 h 10"/>
                <a:gd name="T4" fmla="*/ 2 w 2"/>
                <a:gd name="T5" fmla="*/ 4 h 10"/>
                <a:gd name="T6" fmla="*/ 2 w 2"/>
                <a:gd name="T7" fmla="*/ 2 h 10"/>
                <a:gd name="T8" fmla="*/ 0 w 2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0"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2" y="8"/>
                    <a:pt x="2" y="6"/>
                    <a:pt x="2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04" name="Freeform 1404"/>
            <p:cNvSpPr>
              <a:spLocks noEditPoints="1"/>
            </p:cNvSpPr>
            <p:nvPr/>
          </p:nvSpPr>
          <p:spPr bwMode="auto">
            <a:xfrm>
              <a:off x="6188076" y="3622675"/>
              <a:ext cx="7938" cy="155575"/>
            </a:xfrm>
            <a:custGeom>
              <a:avLst/>
              <a:gdLst>
                <a:gd name="T0" fmla="*/ 2 w 2"/>
                <a:gd name="T1" fmla="*/ 13 h 36"/>
                <a:gd name="T2" fmla="*/ 0 w 2"/>
                <a:gd name="T3" fmla="*/ 17 h 36"/>
                <a:gd name="T4" fmla="*/ 0 w 2"/>
                <a:gd name="T5" fmla="*/ 36 h 36"/>
                <a:gd name="T6" fmla="*/ 2 w 2"/>
                <a:gd name="T7" fmla="*/ 36 h 36"/>
                <a:gd name="T8" fmla="*/ 2 w 2"/>
                <a:gd name="T9" fmla="*/ 13 h 36"/>
                <a:gd name="T10" fmla="*/ 2 w 2"/>
                <a:gd name="T11" fmla="*/ 0 h 36"/>
                <a:gd name="T12" fmla="*/ 0 w 2"/>
                <a:gd name="T13" fmla="*/ 0 h 36"/>
                <a:gd name="T14" fmla="*/ 0 w 2"/>
                <a:gd name="T15" fmla="*/ 5 h 36"/>
                <a:gd name="T16" fmla="*/ 2 w 2"/>
                <a:gd name="T17" fmla="*/ 9 h 36"/>
                <a:gd name="T18" fmla="*/ 2 w 2"/>
                <a:gd name="T1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6">
                  <a:moveTo>
                    <a:pt x="2" y="13"/>
                  </a:moveTo>
                  <a:cubicBezTo>
                    <a:pt x="2" y="14"/>
                    <a:pt x="1" y="16"/>
                    <a:pt x="0" y="1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2" y="8"/>
                    <a:pt x="2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05" name="Freeform 1405"/>
            <p:cNvSpPr>
              <a:spLocks noEditPoints="1"/>
            </p:cNvSpPr>
            <p:nvPr/>
          </p:nvSpPr>
          <p:spPr bwMode="auto">
            <a:xfrm>
              <a:off x="6145213" y="3506788"/>
              <a:ext cx="101600" cy="112713"/>
            </a:xfrm>
            <a:custGeom>
              <a:avLst/>
              <a:gdLst>
                <a:gd name="T0" fmla="*/ 24 w 24"/>
                <a:gd name="T1" fmla="*/ 11 h 26"/>
                <a:gd name="T2" fmla="*/ 24 w 24"/>
                <a:gd name="T3" fmla="*/ 11 h 26"/>
                <a:gd name="T4" fmla="*/ 24 w 24"/>
                <a:gd name="T5" fmla="*/ 11 h 26"/>
                <a:gd name="T6" fmla="*/ 24 w 24"/>
                <a:gd name="T7" fmla="*/ 11 h 26"/>
                <a:gd name="T8" fmla="*/ 9 w 24"/>
                <a:gd name="T9" fmla="*/ 0 h 26"/>
                <a:gd name="T10" fmla="*/ 0 w 24"/>
                <a:gd name="T11" fmla="*/ 5 h 26"/>
                <a:gd name="T12" fmla="*/ 0 w 24"/>
                <a:gd name="T13" fmla="*/ 21 h 26"/>
                <a:gd name="T14" fmla="*/ 2 w 24"/>
                <a:gd name="T15" fmla="*/ 23 h 26"/>
                <a:gd name="T16" fmla="*/ 9 w 24"/>
                <a:gd name="T17" fmla="*/ 26 h 26"/>
                <a:gd name="T18" fmla="*/ 9 w 24"/>
                <a:gd name="T19" fmla="*/ 23 h 26"/>
                <a:gd name="T20" fmla="*/ 17 w 24"/>
                <a:gd name="T21" fmla="*/ 23 h 26"/>
                <a:gd name="T22" fmla="*/ 15 w 24"/>
                <a:gd name="T23" fmla="*/ 19 h 26"/>
                <a:gd name="T24" fmla="*/ 9 w 24"/>
                <a:gd name="T25" fmla="*/ 19 h 26"/>
                <a:gd name="T26" fmla="*/ 9 w 24"/>
                <a:gd name="T27" fmla="*/ 15 h 26"/>
                <a:gd name="T28" fmla="*/ 15 w 24"/>
                <a:gd name="T29" fmla="*/ 15 h 26"/>
                <a:gd name="T30" fmla="*/ 19 w 24"/>
                <a:gd name="T31" fmla="*/ 11 h 26"/>
                <a:gd name="T32" fmla="*/ 9 w 24"/>
                <a:gd name="T33" fmla="*/ 11 h 26"/>
                <a:gd name="T34" fmla="*/ 9 w 24"/>
                <a:gd name="T35" fmla="*/ 7 h 26"/>
                <a:gd name="T36" fmla="*/ 22 w 24"/>
                <a:gd name="T37" fmla="*/ 7 h 26"/>
                <a:gd name="T38" fmla="*/ 19 w 24"/>
                <a:gd name="T39" fmla="*/ 3 h 26"/>
                <a:gd name="T40" fmla="*/ 9 w 24"/>
                <a:gd name="T41" fmla="*/ 3 h 26"/>
                <a:gd name="T42" fmla="*/ 9 w 24"/>
                <a:gd name="T4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6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moveTo>
                    <a:pt x="9" y="0"/>
                  </a:moveTo>
                  <a:cubicBezTo>
                    <a:pt x="6" y="0"/>
                    <a:pt x="3" y="2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2"/>
                    <a:pt x="2" y="23"/>
                    <a:pt x="2" y="23"/>
                  </a:cubicBezTo>
                  <a:cubicBezTo>
                    <a:pt x="4" y="25"/>
                    <a:pt x="6" y="26"/>
                    <a:pt x="9" y="26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2"/>
                    <a:pt x="15" y="21"/>
                    <a:pt x="15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6" y="13"/>
                    <a:pt x="17" y="12"/>
                    <a:pt x="1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5"/>
                    <a:pt x="20" y="4"/>
                    <a:pt x="1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06" name="Rectangle 1406"/>
            <p:cNvSpPr>
              <a:spLocks noChangeArrowheads="1"/>
            </p:cNvSpPr>
            <p:nvPr/>
          </p:nvSpPr>
          <p:spPr bwMode="auto">
            <a:xfrm>
              <a:off x="6162676" y="3700463"/>
              <a:ext cx="7938" cy="77788"/>
            </a:xfrm>
            <a:prstGeom prst="rect">
              <a:avLst/>
            </a:pr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07" name="Rectangle 1407"/>
            <p:cNvSpPr>
              <a:spLocks noChangeArrowheads="1"/>
            </p:cNvSpPr>
            <p:nvPr/>
          </p:nvSpPr>
          <p:spPr bwMode="auto">
            <a:xfrm>
              <a:off x="6162676" y="3700463"/>
              <a:ext cx="7938" cy="7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08" name="Freeform 1408"/>
            <p:cNvSpPr/>
            <p:nvPr/>
          </p:nvSpPr>
          <p:spPr bwMode="auto">
            <a:xfrm>
              <a:off x="6145213" y="3640138"/>
              <a:ext cx="50800" cy="60325"/>
            </a:xfrm>
            <a:custGeom>
              <a:avLst/>
              <a:gdLst>
                <a:gd name="T0" fmla="*/ 5 w 12"/>
                <a:gd name="T1" fmla="*/ 0 h 14"/>
                <a:gd name="T2" fmla="*/ 0 w 12"/>
                <a:gd name="T3" fmla="*/ 2 h 14"/>
                <a:gd name="T4" fmla="*/ 0 w 12"/>
                <a:gd name="T5" fmla="*/ 12 h 14"/>
                <a:gd name="T6" fmla="*/ 5 w 12"/>
                <a:gd name="T7" fmla="*/ 14 h 14"/>
                <a:gd name="T8" fmla="*/ 10 w 12"/>
                <a:gd name="T9" fmla="*/ 13 h 14"/>
                <a:gd name="T10" fmla="*/ 12 w 12"/>
                <a:gd name="T11" fmla="*/ 9 h 14"/>
                <a:gd name="T12" fmla="*/ 12 w 12"/>
                <a:gd name="T13" fmla="*/ 7 h 14"/>
                <a:gd name="T14" fmla="*/ 12 w 12"/>
                <a:gd name="T15" fmla="*/ 5 h 14"/>
                <a:gd name="T16" fmla="*/ 10 w 12"/>
                <a:gd name="T17" fmla="*/ 1 h 14"/>
                <a:gd name="T18" fmla="*/ 5 w 12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4">
                  <a:moveTo>
                    <a:pt x="5" y="0"/>
                  </a:moveTo>
                  <a:cubicBezTo>
                    <a:pt x="3" y="0"/>
                    <a:pt x="2" y="1"/>
                    <a:pt x="0" y="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7" y="14"/>
                    <a:pt x="8" y="13"/>
                    <a:pt x="10" y="13"/>
                  </a:cubicBezTo>
                  <a:cubicBezTo>
                    <a:pt x="11" y="12"/>
                    <a:pt x="12" y="10"/>
                    <a:pt x="12" y="9"/>
                  </a:cubicBezTo>
                  <a:cubicBezTo>
                    <a:pt x="12" y="8"/>
                    <a:pt x="12" y="8"/>
                    <a:pt x="12" y="7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4"/>
                    <a:pt x="11" y="2"/>
                    <a:pt x="10" y="1"/>
                  </a:cubicBezTo>
                  <a:cubicBezTo>
                    <a:pt x="8" y="0"/>
                    <a:pt x="7" y="0"/>
                    <a:pt x="5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09" name="Freeform 1409"/>
            <p:cNvSpPr>
              <a:spLocks noEditPoints="1"/>
            </p:cNvSpPr>
            <p:nvPr/>
          </p:nvSpPr>
          <p:spPr bwMode="auto">
            <a:xfrm>
              <a:off x="6208713" y="3554413"/>
              <a:ext cx="55563" cy="50800"/>
            </a:xfrm>
            <a:custGeom>
              <a:avLst/>
              <a:gdLst>
                <a:gd name="T0" fmla="*/ 13 w 13"/>
                <a:gd name="T1" fmla="*/ 8 h 12"/>
                <a:gd name="T2" fmla="*/ 0 w 13"/>
                <a:gd name="T3" fmla="*/ 8 h 12"/>
                <a:gd name="T4" fmla="*/ 2 w 13"/>
                <a:gd name="T5" fmla="*/ 12 h 12"/>
                <a:gd name="T6" fmla="*/ 10 w 13"/>
                <a:gd name="T7" fmla="*/ 12 h 12"/>
                <a:gd name="T8" fmla="*/ 13 w 13"/>
                <a:gd name="T9" fmla="*/ 8 h 12"/>
                <a:gd name="T10" fmla="*/ 9 w 13"/>
                <a:gd name="T11" fmla="*/ 0 h 12"/>
                <a:gd name="T12" fmla="*/ 4 w 13"/>
                <a:gd name="T13" fmla="*/ 0 h 12"/>
                <a:gd name="T14" fmla="*/ 0 w 13"/>
                <a:gd name="T15" fmla="*/ 4 h 12"/>
                <a:gd name="T16" fmla="*/ 13 w 13"/>
                <a:gd name="T17" fmla="*/ 4 h 12"/>
                <a:gd name="T18" fmla="*/ 9 w 13"/>
                <a:gd name="T19" fmla="*/ 0 h 12"/>
                <a:gd name="T20" fmla="*/ 9 w 1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2">
                  <a:moveTo>
                    <a:pt x="13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1" y="11"/>
                    <a:pt x="2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2" y="11"/>
                    <a:pt x="13" y="10"/>
                    <a:pt x="13" y="8"/>
                  </a:cubicBezTo>
                  <a:moveTo>
                    <a:pt x="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1" y="2"/>
                    <a:pt x="0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2"/>
                    <a:pt x="11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10" name="Freeform 1410"/>
            <p:cNvSpPr/>
            <p:nvPr/>
          </p:nvSpPr>
          <p:spPr bwMode="auto">
            <a:xfrm>
              <a:off x="6421438" y="3222625"/>
              <a:ext cx="93663" cy="138113"/>
            </a:xfrm>
            <a:custGeom>
              <a:avLst/>
              <a:gdLst>
                <a:gd name="T0" fmla="*/ 22 w 22"/>
                <a:gd name="T1" fmla="*/ 0 h 32"/>
                <a:gd name="T2" fmla="*/ 13 w 22"/>
                <a:gd name="T3" fmla="*/ 7 h 32"/>
                <a:gd name="T4" fmla="*/ 13 w 22"/>
                <a:gd name="T5" fmla="*/ 7 h 32"/>
                <a:gd name="T6" fmla="*/ 13 w 22"/>
                <a:gd name="T7" fmla="*/ 11 h 32"/>
                <a:gd name="T8" fmla="*/ 12 w 22"/>
                <a:gd name="T9" fmla="*/ 11 h 32"/>
                <a:gd name="T10" fmla="*/ 12 w 22"/>
                <a:gd name="T11" fmla="*/ 11 h 32"/>
                <a:gd name="T12" fmla="*/ 12 w 22"/>
                <a:gd name="T13" fmla="*/ 12 h 32"/>
                <a:gd name="T14" fmla="*/ 11 w 22"/>
                <a:gd name="T15" fmla="*/ 11 h 32"/>
                <a:gd name="T16" fmla="*/ 3 w 22"/>
                <a:gd name="T17" fmla="*/ 15 h 32"/>
                <a:gd name="T18" fmla="*/ 13 w 22"/>
                <a:gd name="T19" fmla="*/ 15 h 32"/>
                <a:gd name="T20" fmla="*/ 13 w 22"/>
                <a:gd name="T21" fmla="*/ 19 h 32"/>
                <a:gd name="T22" fmla="*/ 1 w 22"/>
                <a:gd name="T23" fmla="*/ 19 h 32"/>
                <a:gd name="T24" fmla="*/ 0 w 22"/>
                <a:gd name="T25" fmla="*/ 22 h 32"/>
                <a:gd name="T26" fmla="*/ 0 w 22"/>
                <a:gd name="T27" fmla="*/ 23 h 32"/>
                <a:gd name="T28" fmla="*/ 13 w 22"/>
                <a:gd name="T29" fmla="*/ 23 h 32"/>
                <a:gd name="T30" fmla="*/ 13 w 22"/>
                <a:gd name="T31" fmla="*/ 27 h 32"/>
                <a:gd name="T32" fmla="*/ 2 w 22"/>
                <a:gd name="T33" fmla="*/ 27 h 32"/>
                <a:gd name="T34" fmla="*/ 8 w 22"/>
                <a:gd name="T35" fmla="*/ 32 h 32"/>
                <a:gd name="T36" fmla="*/ 13 w 22"/>
                <a:gd name="T37" fmla="*/ 32 h 32"/>
                <a:gd name="T38" fmla="*/ 13 w 22"/>
                <a:gd name="T39" fmla="*/ 32 h 32"/>
                <a:gd name="T40" fmla="*/ 22 w 22"/>
                <a:gd name="T41" fmla="*/ 32 h 32"/>
                <a:gd name="T42" fmla="*/ 22 w 22"/>
                <a:gd name="T4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2">
                  <a:moveTo>
                    <a:pt x="22" y="0"/>
                  </a:moveTo>
                  <a:cubicBezTo>
                    <a:pt x="18" y="0"/>
                    <a:pt x="14" y="3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1" y="11"/>
                    <a:pt x="11" y="11"/>
                  </a:cubicBezTo>
                  <a:cubicBezTo>
                    <a:pt x="7" y="11"/>
                    <a:pt x="5" y="13"/>
                    <a:pt x="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4" y="29"/>
                    <a:pt x="6" y="31"/>
                    <a:pt x="8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11" name="Rectangle 1411"/>
            <p:cNvSpPr>
              <a:spLocks noChangeArrowheads="1"/>
            </p:cNvSpPr>
            <p:nvPr/>
          </p:nvSpPr>
          <p:spPr bwMode="auto">
            <a:xfrm>
              <a:off x="6183313" y="3109913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12" name="Rectangle 1412"/>
            <p:cNvSpPr>
              <a:spLocks noChangeArrowheads="1"/>
            </p:cNvSpPr>
            <p:nvPr/>
          </p:nvSpPr>
          <p:spPr bwMode="auto">
            <a:xfrm>
              <a:off x="6183313" y="3109913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13" name="Rectangle 1413"/>
            <p:cNvSpPr>
              <a:spLocks noChangeArrowheads="1"/>
            </p:cNvSpPr>
            <p:nvPr/>
          </p:nvSpPr>
          <p:spPr bwMode="auto">
            <a:xfrm>
              <a:off x="6183313" y="3144838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14" name="Rectangle 1414"/>
            <p:cNvSpPr>
              <a:spLocks noChangeArrowheads="1"/>
            </p:cNvSpPr>
            <p:nvPr/>
          </p:nvSpPr>
          <p:spPr bwMode="auto">
            <a:xfrm>
              <a:off x="6183313" y="3144838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15" name="Rectangle 1415"/>
            <p:cNvSpPr>
              <a:spLocks noChangeArrowheads="1"/>
            </p:cNvSpPr>
            <p:nvPr/>
          </p:nvSpPr>
          <p:spPr bwMode="auto">
            <a:xfrm>
              <a:off x="6183313" y="3178175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16" name="Rectangle 1416"/>
            <p:cNvSpPr>
              <a:spLocks noChangeArrowheads="1"/>
            </p:cNvSpPr>
            <p:nvPr/>
          </p:nvSpPr>
          <p:spPr bwMode="auto">
            <a:xfrm>
              <a:off x="6183313" y="3178175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17" name="Rectangle 1417"/>
            <p:cNvSpPr>
              <a:spLocks noChangeArrowheads="1"/>
            </p:cNvSpPr>
            <p:nvPr/>
          </p:nvSpPr>
          <p:spPr bwMode="auto">
            <a:xfrm>
              <a:off x="6183313" y="3217863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18" name="Rectangle 1418"/>
            <p:cNvSpPr>
              <a:spLocks noChangeArrowheads="1"/>
            </p:cNvSpPr>
            <p:nvPr/>
          </p:nvSpPr>
          <p:spPr bwMode="auto">
            <a:xfrm>
              <a:off x="6183313" y="3217863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19" name="Freeform 1419"/>
            <p:cNvSpPr/>
            <p:nvPr/>
          </p:nvSpPr>
          <p:spPr bwMode="auto">
            <a:xfrm>
              <a:off x="6183313" y="3252788"/>
              <a:ext cx="293688" cy="15875"/>
            </a:xfrm>
            <a:custGeom>
              <a:avLst/>
              <a:gdLst>
                <a:gd name="T0" fmla="*/ 69 w 69"/>
                <a:gd name="T1" fmla="*/ 0 h 4"/>
                <a:gd name="T2" fmla="*/ 0 w 69"/>
                <a:gd name="T3" fmla="*/ 0 h 4"/>
                <a:gd name="T4" fmla="*/ 0 w 69"/>
                <a:gd name="T5" fmla="*/ 4 h 4"/>
                <a:gd name="T6" fmla="*/ 68 w 69"/>
                <a:gd name="T7" fmla="*/ 4 h 4"/>
                <a:gd name="T8" fmla="*/ 69 w 6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4">
                  <a:moveTo>
                    <a:pt x="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3"/>
                    <a:pt x="68" y="1"/>
                    <a:pt x="6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20" name="Freeform 1420"/>
            <p:cNvSpPr/>
            <p:nvPr/>
          </p:nvSpPr>
          <p:spPr bwMode="auto">
            <a:xfrm>
              <a:off x="6472238" y="3252788"/>
              <a:ext cx="4763" cy="15875"/>
            </a:xfrm>
            <a:custGeom>
              <a:avLst/>
              <a:gdLst>
                <a:gd name="T0" fmla="*/ 1 w 1"/>
                <a:gd name="T1" fmla="*/ 0 h 4"/>
                <a:gd name="T2" fmla="*/ 1 w 1"/>
                <a:gd name="T3" fmla="*/ 0 h 4"/>
                <a:gd name="T4" fmla="*/ 0 w 1"/>
                <a:gd name="T5" fmla="*/ 4 h 4"/>
                <a:gd name="T6" fmla="*/ 1 w 1"/>
                <a:gd name="T7" fmla="*/ 4 h 4"/>
                <a:gd name="T8" fmla="*/ 1 w 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21" name="Freeform 1421"/>
            <p:cNvSpPr/>
            <p:nvPr/>
          </p:nvSpPr>
          <p:spPr bwMode="auto">
            <a:xfrm>
              <a:off x="6183313" y="3286125"/>
              <a:ext cx="250825" cy="17463"/>
            </a:xfrm>
            <a:custGeom>
              <a:avLst/>
              <a:gdLst>
                <a:gd name="T0" fmla="*/ 59 w 59"/>
                <a:gd name="T1" fmla="*/ 0 h 4"/>
                <a:gd name="T2" fmla="*/ 0 w 59"/>
                <a:gd name="T3" fmla="*/ 0 h 4"/>
                <a:gd name="T4" fmla="*/ 0 w 59"/>
                <a:gd name="T5" fmla="*/ 4 h 4"/>
                <a:gd name="T6" fmla="*/ 57 w 59"/>
                <a:gd name="T7" fmla="*/ 4 h 4"/>
                <a:gd name="T8" fmla="*/ 59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3"/>
                    <a:pt x="58" y="1"/>
                    <a:pt x="5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22" name="Freeform 1422"/>
            <p:cNvSpPr/>
            <p:nvPr/>
          </p:nvSpPr>
          <p:spPr bwMode="auto">
            <a:xfrm>
              <a:off x="6426201" y="3286125"/>
              <a:ext cx="50800" cy="17463"/>
            </a:xfrm>
            <a:custGeom>
              <a:avLst/>
              <a:gdLst>
                <a:gd name="T0" fmla="*/ 12 w 12"/>
                <a:gd name="T1" fmla="*/ 0 h 4"/>
                <a:gd name="T2" fmla="*/ 2 w 12"/>
                <a:gd name="T3" fmla="*/ 0 h 4"/>
                <a:gd name="T4" fmla="*/ 0 w 12"/>
                <a:gd name="T5" fmla="*/ 4 h 4"/>
                <a:gd name="T6" fmla="*/ 12 w 12"/>
                <a:gd name="T7" fmla="*/ 4 h 4"/>
                <a:gd name="T8" fmla="*/ 12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23" name="Freeform 1423"/>
            <p:cNvSpPr/>
            <p:nvPr/>
          </p:nvSpPr>
          <p:spPr bwMode="auto">
            <a:xfrm>
              <a:off x="6183313" y="3321050"/>
              <a:ext cx="246063" cy="17463"/>
            </a:xfrm>
            <a:custGeom>
              <a:avLst/>
              <a:gdLst>
                <a:gd name="T0" fmla="*/ 56 w 58"/>
                <a:gd name="T1" fmla="*/ 0 h 4"/>
                <a:gd name="T2" fmla="*/ 0 w 58"/>
                <a:gd name="T3" fmla="*/ 0 h 4"/>
                <a:gd name="T4" fmla="*/ 0 w 58"/>
                <a:gd name="T5" fmla="*/ 4 h 4"/>
                <a:gd name="T6" fmla="*/ 58 w 58"/>
                <a:gd name="T7" fmla="*/ 4 h 4"/>
                <a:gd name="T8" fmla="*/ 56 w 5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">
                  <a:moveTo>
                    <a:pt x="5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3"/>
                    <a:pt x="57" y="2"/>
                    <a:pt x="5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24" name="Freeform 1424"/>
            <p:cNvSpPr/>
            <p:nvPr/>
          </p:nvSpPr>
          <p:spPr bwMode="auto">
            <a:xfrm>
              <a:off x="6421438" y="3321050"/>
              <a:ext cx="55563" cy="17463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25" name="Freeform 1425"/>
            <p:cNvSpPr/>
            <p:nvPr/>
          </p:nvSpPr>
          <p:spPr bwMode="auto">
            <a:xfrm>
              <a:off x="6183313" y="3360738"/>
              <a:ext cx="293688" cy="15875"/>
            </a:xfrm>
            <a:custGeom>
              <a:avLst/>
              <a:gdLst>
                <a:gd name="T0" fmla="*/ 64 w 69"/>
                <a:gd name="T1" fmla="*/ 0 h 4"/>
                <a:gd name="T2" fmla="*/ 0 w 69"/>
                <a:gd name="T3" fmla="*/ 0 h 4"/>
                <a:gd name="T4" fmla="*/ 0 w 69"/>
                <a:gd name="T5" fmla="*/ 4 h 4"/>
                <a:gd name="T6" fmla="*/ 69 w 69"/>
                <a:gd name="T7" fmla="*/ 4 h 4"/>
                <a:gd name="T8" fmla="*/ 69 w 69"/>
                <a:gd name="T9" fmla="*/ 0 h 4"/>
                <a:gd name="T10" fmla="*/ 67 w 69"/>
                <a:gd name="T11" fmla="*/ 0 h 4"/>
                <a:gd name="T12" fmla="*/ 64 w 69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4">
                  <a:moveTo>
                    <a:pt x="6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26" name="Freeform 1426"/>
            <p:cNvSpPr/>
            <p:nvPr/>
          </p:nvSpPr>
          <p:spPr bwMode="auto">
            <a:xfrm>
              <a:off x="6454776" y="3360738"/>
              <a:ext cx="22225" cy="0"/>
            </a:xfrm>
            <a:custGeom>
              <a:avLst/>
              <a:gdLst>
                <a:gd name="T0" fmla="*/ 5 w 5"/>
                <a:gd name="T1" fmla="*/ 0 w 5"/>
                <a:gd name="T2" fmla="*/ 3 w 5"/>
                <a:gd name="T3" fmla="*/ 5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27" name="Rectangle 1427"/>
            <p:cNvSpPr>
              <a:spLocks noChangeArrowheads="1"/>
            </p:cNvSpPr>
            <p:nvPr/>
          </p:nvSpPr>
          <p:spPr bwMode="auto">
            <a:xfrm>
              <a:off x="6183313" y="3394075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28" name="Rectangle 1428"/>
            <p:cNvSpPr>
              <a:spLocks noChangeArrowheads="1"/>
            </p:cNvSpPr>
            <p:nvPr/>
          </p:nvSpPr>
          <p:spPr bwMode="auto">
            <a:xfrm>
              <a:off x="6183313" y="3394075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29" name="Rectangle 1429"/>
            <p:cNvSpPr>
              <a:spLocks noChangeArrowheads="1"/>
            </p:cNvSpPr>
            <p:nvPr/>
          </p:nvSpPr>
          <p:spPr bwMode="auto">
            <a:xfrm>
              <a:off x="6183313" y="3429000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30" name="Rectangle 1430"/>
            <p:cNvSpPr>
              <a:spLocks noChangeArrowheads="1"/>
            </p:cNvSpPr>
            <p:nvPr/>
          </p:nvSpPr>
          <p:spPr bwMode="auto">
            <a:xfrm>
              <a:off x="6183313" y="3429000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31" name="Rectangle 1431"/>
            <p:cNvSpPr>
              <a:spLocks noChangeArrowheads="1"/>
            </p:cNvSpPr>
            <p:nvPr/>
          </p:nvSpPr>
          <p:spPr bwMode="auto">
            <a:xfrm>
              <a:off x="6183313" y="3463925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32" name="Rectangle 1432"/>
            <p:cNvSpPr>
              <a:spLocks noChangeArrowheads="1"/>
            </p:cNvSpPr>
            <p:nvPr/>
          </p:nvSpPr>
          <p:spPr bwMode="auto">
            <a:xfrm>
              <a:off x="6183313" y="3463925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33" name="Freeform 1433"/>
            <p:cNvSpPr/>
            <p:nvPr/>
          </p:nvSpPr>
          <p:spPr bwMode="auto">
            <a:xfrm>
              <a:off x="6183313" y="3497263"/>
              <a:ext cx="293688" cy="22225"/>
            </a:xfrm>
            <a:custGeom>
              <a:avLst/>
              <a:gdLst>
                <a:gd name="T0" fmla="*/ 69 w 69"/>
                <a:gd name="T1" fmla="*/ 0 h 5"/>
                <a:gd name="T2" fmla="*/ 0 w 69"/>
                <a:gd name="T3" fmla="*/ 0 h 5"/>
                <a:gd name="T4" fmla="*/ 0 w 69"/>
                <a:gd name="T5" fmla="*/ 2 h 5"/>
                <a:gd name="T6" fmla="*/ 2 w 69"/>
                <a:gd name="T7" fmla="*/ 2 h 5"/>
                <a:gd name="T8" fmla="*/ 10 w 69"/>
                <a:gd name="T9" fmla="*/ 5 h 5"/>
                <a:gd name="T10" fmla="*/ 69 w 69"/>
                <a:gd name="T11" fmla="*/ 5 h 5"/>
                <a:gd name="T12" fmla="*/ 69 w 6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5">
                  <a:moveTo>
                    <a:pt x="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5" y="2"/>
                    <a:pt x="8" y="3"/>
                    <a:pt x="10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0"/>
                    <a:pt x="69" y="0"/>
                    <a:pt x="6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34" name="Freeform 1434"/>
            <p:cNvSpPr/>
            <p:nvPr/>
          </p:nvSpPr>
          <p:spPr bwMode="auto">
            <a:xfrm>
              <a:off x="6183313" y="3506788"/>
              <a:ext cx="42863" cy="12700"/>
            </a:xfrm>
            <a:custGeom>
              <a:avLst/>
              <a:gdLst>
                <a:gd name="T0" fmla="*/ 2 w 10"/>
                <a:gd name="T1" fmla="*/ 0 h 3"/>
                <a:gd name="T2" fmla="*/ 0 w 10"/>
                <a:gd name="T3" fmla="*/ 0 h 3"/>
                <a:gd name="T4" fmla="*/ 0 w 10"/>
                <a:gd name="T5" fmla="*/ 3 h 3"/>
                <a:gd name="T6" fmla="*/ 10 w 10"/>
                <a:gd name="T7" fmla="*/ 3 h 3"/>
                <a:gd name="T8" fmla="*/ 2 w 10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1"/>
                    <a:pt x="5" y="0"/>
                    <a:pt x="2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35" name="Freeform 1435"/>
            <p:cNvSpPr/>
            <p:nvPr/>
          </p:nvSpPr>
          <p:spPr bwMode="auto">
            <a:xfrm>
              <a:off x="6238876" y="3536950"/>
              <a:ext cx="238125" cy="17463"/>
            </a:xfrm>
            <a:custGeom>
              <a:avLst/>
              <a:gdLst>
                <a:gd name="T0" fmla="*/ 56 w 56"/>
                <a:gd name="T1" fmla="*/ 0 h 4"/>
                <a:gd name="T2" fmla="*/ 0 w 56"/>
                <a:gd name="T3" fmla="*/ 0 h 4"/>
                <a:gd name="T4" fmla="*/ 2 w 56"/>
                <a:gd name="T5" fmla="*/ 4 h 4"/>
                <a:gd name="T6" fmla="*/ 56 w 56"/>
                <a:gd name="T7" fmla="*/ 4 h 4"/>
                <a:gd name="T8" fmla="*/ 56 w 5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4">
                  <a:moveTo>
                    <a:pt x="5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2"/>
                    <a:pt x="2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0"/>
                    <a:pt x="56" y="0"/>
                    <a:pt x="5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36" name="Freeform 1436"/>
            <p:cNvSpPr/>
            <p:nvPr/>
          </p:nvSpPr>
          <p:spPr bwMode="auto">
            <a:xfrm>
              <a:off x="6183313" y="3536950"/>
              <a:ext cx="63500" cy="17463"/>
            </a:xfrm>
            <a:custGeom>
              <a:avLst/>
              <a:gdLst>
                <a:gd name="T0" fmla="*/ 13 w 15"/>
                <a:gd name="T1" fmla="*/ 0 h 4"/>
                <a:gd name="T2" fmla="*/ 0 w 15"/>
                <a:gd name="T3" fmla="*/ 0 h 4"/>
                <a:gd name="T4" fmla="*/ 0 w 15"/>
                <a:gd name="T5" fmla="*/ 4 h 4"/>
                <a:gd name="T6" fmla="*/ 10 w 15"/>
                <a:gd name="T7" fmla="*/ 4 h 4"/>
                <a:gd name="T8" fmla="*/ 12 w 15"/>
                <a:gd name="T9" fmla="*/ 3 h 4"/>
                <a:gd name="T10" fmla="*/ 15 w 15"/>
                <a:gd name="T11" fmla="*/ 4 h 4"/>
                <a:gd name="T12" fmla="*/ 15 w 15"/>
                <a:gd name="T13" fmla="*/ 4 h 4"/>
                <a:gd name="T14" fmla="*/ 13 w 1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">
                  <a:moveTo>
                    <a:pt x="1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3"/>
                    <a:pt x="12" y="3"/>
                  </a:cubicBezTo>
                  <a:cubicBezTo>
                    <a:pt x="13" y="3"/>
                    <a:pt x="14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2"/>
                    <a:pt x="14" y="1"/>
                    <a:pt x="13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37" name="Freeform 1437"/>
            <p:cNvSpPr/>
            <p:nvPr/>
          </p:nvSpPr>
          <p:spPr bwMode="auto">
            <a:xfrm>
              <a:off x="6226176" y="3549650"/>
              <a:ext cx="20638" cy="4763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1 h 1"/>
                <a:gd name="T4" fmla="*/ 5 w 5"/>
                <a:gd name="T5" fmla="*/ 1 h 1"/>
                <a:gd name="T6" fmla="*/ 2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38" name="Freeform 1438"/>
            <p:cNvSpPr/>
            <p:nvPr/>
          </p:nvSpPr>
          <p:spPr bwMode="auto">
            <a:xfrm>
              <a:off x="6264276" y="3571875"/>
              <a:ext cx="212725" cy="17463"/>
            </a:xfrm>
            <a:custGeom>
              <a:avLst/>
              <a:gdLst>
                <a:gd name="T0" fmla="*/ 50 w 50"/>
                <a:gd name="T1" fmla="*/ 0 h 4"/>
                <a:gd name="T2" fmla="*/ 0 w 50"/>
                <a:gd name="T3" fmla="*/ 0 h 4"/>
                <a:gd name="T4" fmla="*/ 0 w 50"/>
                <a:gd name="T5" fmla="*/ 2 h 4"/>
                <a:gd name="T6" fmla="*/ 0 w 50"/>
                <a:gd name="T7" fmla="*/ 4 h 4"/>
                <a:gd name="T8" fmla="*/ 50 w 50"/>
                <a:gd name="T9" fmla="*/ 4 h 4"/>
                <a:gd name="T10" fmla="*/ 50 w 50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4">
                  <a:moveTo>
                    <a:pt x="5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39" name="Freeform 1439"/>
            <p:cNvSpPr/>
            <p:nvPr/>
          </p:nvSpPr>
          <p:spPr bwMode="auto">
            <a:xfrm>
              <a:off x="6183313" y="3571875"/>
              <a:ext cx="25400" cy="17463"/>
            </a:xfrm>
            <a:custGeom>
              <a:avLst/>
              <a:gdLst>
                <a:gd name="T0" fmla="*/ 6 w 6"/>
                <a:gd name="T1" fmla="*/ 0 h 4"/>
                <a:gd name="T2" fmla="*/ 0 w 6"/>
                <a:gd name="T3" fmla="*/ 0 h 4"/>
                <a:gd name="T4" fmla="*/ 0 w 6"/>
                <a:gd name="T5" fmla="*/ 4 h 4"/>
                <a:gd name="T6" fmla="*/ 6 w 6"/>
                <a:gd name="T7" fmla="*/ 4 h 4"/>
                <a:gd name="T8" fmla="*/ 5 w 6"/>
                <a:gd name="T9" fmla="*/ 2 h 4"/>
                <a:gd name="T10" fmla="*/ 6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5" y="2"/>
                    <a:pt x="6" y="1"/>
                    <a:pt x="6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40" name="Freeform 1440"/>
            <p:cNvSpPr/>
            <p:nvPr/>
          </p:nvSpPr>
          <p:spPr bwMode="auto">
            <a:xfrm>
              <a:off x="6203951" y="3571875"/>
              <a:ext cx="60325" cy="17463"/>
            </a:xfrm>
            <a:custGeom>
              <a:avLst/>
              <a:gdLst>
                <a:gd name="T0" fmla="*/ 14 w 14"/>
                <a:gd name="T1" fmla="*/ 0 h 4"/>
                <a:gd name="T2" fmla="*/ 1 w 14"/>
                <a:gd name="T3" fmla="*/ 0 h 4"/>
                <a:gd name="T4" fmla="*/ 0 w 14"/>
                <a:gd name="T5" fmla="*/ 2 h 4"/>
                <a:gd name="T6" fmla="*/ 1 w 14"/>
                <a:gd name="T7" fmla="*/ 4 h 4"/>
                <a:gd name="T8" fmla="*/ 14 w 14"/>
                <a:gd name="T9" fmla="*/ 4 h 4"/>
                <a:gd name="T10" fmla="*/ 14 w 14"/>
                <a:gd name="T11" fmla="*/ 2 h 4"/>
                <a:gd name="T12" fmla="*/ 14 w 1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">
                  <a:moveTo>
                    <a:pt x="14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3"/>
                    <a:pt x="14" y="2"/>
                  </a:cubicBezTo>
                  <a:cubicBezTo>
                    <a:pt x="14" y="2"/>
                    <a:pt x="14" y="1"/>
                    <a:pt x="14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41" name="Freeform 1441"/>
            <p:cNvSpPr/>
            <p:nvPr/>
          </p:nvSpPr>
          <p:spPr bwMode="auto">
            <a:xfrm>
              <a:off x="6183313" y="3605213"/>
              <a:ext cx="293688" cy="17463"/>
            </a:xfrm>
            <a:custGeom>
              <a:avLst/>
              <a:gdLst>
                <a:gd name="T0" fmla="*/ 69 w 69"/>
                <a:gd name="T1" fmla="*/ 0 h 4"/>
                <a:gd name="T2" fmla="*/ 16 w 69"/>
                <a:gd name="T3" fmla="*/ 0 h 4"/>
                <a:gd name="T4" fmla="*/ 12 w 69"/>
                <a:gd name="T5" fmla="*/ 1 h 4"/>
                <a:gd name="T6" fmla="*/ 10 w 69"/>
                <a:gd name="T7" fmla="*/ 1 h 4"/>
                <a:gd name="T8" fmla="*/ 2 w 69"/>
                <a:gd name="T9" fmla="*/ 3 h 4"/>
                <a:gd name="T10" fmla="*/ 0 w 69"/>
                <a:gd name="T11" fmla="*/ 3 h 4"/>
                <a:gd name="T12" fmla="*/ 0 w 69"/>
                <a:gd name="T13" fmla="*/ 4 h 4"/>
                <a:gd name="T14" fmla="*/ 1 w 69"/>
                <a:gd name="T15" fmla="*/ 4 h 4"/>
                <a:gd name="T16" fmla="*/ 1 w 69"/>
                <a:gd name="T17" fmla="*/ 3 h 4"/>
                <a:gd name="T18" fmla="*/ 3 w 69"/>
                <a:gd name="T19" fmla="*/ 3 h 4"/>
                <a:gd name="T20" fmla="*/ 3 w 69"/>
                <a:gd name="T21" fmla="*/ 4 h 4"/>
                <a:gd name="T22" fmla="*/ 69 w 69"/>
                <a:gd name="T23" fmla="*/ 4 h 4"/>
                <a:gd name="T24" fmla="*/ 69 w 6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4">
                  <a:moveTo>
                    <a:pt x="69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1"/>
                    <a:pt x="14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7" y="2"/>
                    <a:pt x="5" y="3"/>
                    <a:pt x="2" y="3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0"/>
                    <a:pt x="69" y="0"/>
                    <a:pt x="6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42" name="Rectangle 1442"/>
            <p:cNvSpPr>
              <a:spLocks noChangeArrowheads="1"/>
            </p:cNvSpPr>
            <p:nvPr/>
          </p:nvSpPr>
          <p:spPr bwMode="auto">
            <a:xfrm>
              <a:off x="6188076" y="3619500"/>
              <a:ext cx="7938" cy="3175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43" name="Rectangle 1443"/>
            <p:cNvSpPr>
              <a:spLocks noChangeArrowheads="1"/>
            </p:cNvSpPr>
            <p:nvPr/>
          </p:nvSpPr>
          <p:spPr bwMode="auto">
            <a:xfrm>
              <a:off x="6188076" y="3619500"/>
              <a:ext cx="7938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44" name="Freeform 1444"/>
            <p:cNvSpPr/>
            <p:nvPr/>
          </p:nvSpPr>
          <p:spPr bwMode="auto">
            <a:xfrm>
              <a:off x="6183313" y="3605213"/>
              <a:ext cx="42863" cy="14288"/>
            </a:xfrm>
            <a:custGeom>
              <a:avLst/>
              <a:gdLst>
                <a:gd name="T0" fmla="*/ 8 w 10"/>
                <a:gd name="T1" fmla="*/ 0 h 3"/>
                <a:gd name="T2" fmla="*/ 0 w 10"/>
                <a:gd name="T3" fmla="*/ 0 h 3"/>
                <a:gd name="T4" fmla="*/ 0 w 10"/>
                <a:gd name="T5" fmla="*/ 3 h 3"/>
                <a:gd name="T6" fmla="*/ 2 w 10"/>
                <a:gd name="T7" fmla="*/ 3 h 3"/>
                <a:gd name="T8" fmla="*/ 10 w 10"/>
                <a:gd name="T9" fmla="*/ 1 h 3"/>
                <a:gd name="T10" fmla="*/ 8 w 10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5" y="3"/>
                    <a:pt x="7" y="2"/>
                    <a:pt x="10" y="1"/>
                  </a:cubicBezTo>
                  <a:cubicBezTo>
                    <a:pt x="9" y="1"/>
                    <a:pt x="9" y="0"/>
                    <a:pt x="8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45" name="Freeform 1445"/>
            <p:cNvSpPr/>
            <p:nvPr/>
          </p:nvSpPr>
          <p:spPr bwMode="auto">
            <a:xfrm>
              <a:off x="6216651" y="3605213"/>
              <a:ext cx="34925" cy="4763"/>
            </a:xfrm>
            <a:custGeom>
              <a:avLst/>
              <a:gdLst>
                <a:gd name="T0" fmla="*/ 8 w 8"/>
                <a:gd name="T1" fmla="*/ 0 h 1"/>
                <a:gd name="T2" fmla="*/ 0 w 8"/>
                <a:gd name="T3" fmla="*/ 0 h 1"/>
                <a:gd name="T4" fmla="*/ 2 w 8"/>
                <a:gd name="T5" fmla="*/ 1 h 1"/>
                <a:gd name="T6" fmla="*/ 4 w 8"/>
                <a:gd name="T7" fmla="*/ 1 h 1"/>
                <a:gd name="T8" fmla="*/ 8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6" y="1"/>
                    <a:pt x="7" y="1"/>
                    <a:pt x="8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46" name="Freeform 1446"/>
            <p:cNvSpPr>
              <a:spLocks noEditPoints="1"/>
            </p:cNvSpPr>
            <p:nvPr/>
          </p:nvSpPr>
          <p:spPr bwMode="auto">
            <a:xfrm>
              <a:off x="6850063" y="3602038"/>
              <a:ext cx="263525" cy="176213"/>
            </a:xfrm>
            <a:custGeom>
              <a:avLst/>
              <a:gdLst>
                <a:gd name="T0" fmla="*/ 58 w 62"/>
                <a:gd name="T1" fmla="*/ 16 h 41"/>
                <a:gd name="T2" fmla="*/ 58 w 62"/>
                <a:gd name="T3" fmla="*/ 19 h 41"/>
                <a:gd name="T4" fmla="*/ 62 w 62"/>
                <a:gd name="T5" fmla="*/ 19 h 41"/>
                <a:gd name="T6" fmla="*/ 61 w 62"/>
                <a:gd name="T7" fmla="*/ 18 h 41"/>
                <a:gd name="T8" fmla="*/ 58 w 62"/>
                <a:gd name="T9" fmla="*/ 16 h 41"/>
                <a:gd name="T10" fmla="*/ 45 w 62"/>
                <a:gd name="T11" fmla="*/ 0 h 41"/>
                <a:gd name="T12" fmla="*/ 36 w 62"/>
                <a:gd name="T13" fmla="*/ 0 h 41"/>
                <a:gd name="T14" fmla="*/ 36 w 62"/>
                <a:gd name="T15" fmla="*/ 1 h 41"/>
                <a:gd name="T16" fmla="*/ 37 w 62"/>
                <a:gd name="T17" fmla="*/ 1 h 41"/>
                <a:gd name="T18" fmla="*/ 37 w 62"/>
                <a:gd name="T19" fmla="*/ 5 h 41"/>
                <a:gd name="T20" fmla="*/ 9 w 62"/>
                <a:gd name="T21" fmla="*/ 5 h 41"/>
                <a:gd name="T22" fmla="*/ 0 w 62"/>
                <a:gd name="T23" fmla="*/ 19 h 41"/>
                <a:gd name="T24" fmla="*/ 9 w 62"/>
                <a:gd name="T25" fmla="*/ 19 h 41"/>
                <a:gd name="T26" fmla="*/ 9 w 62"/>
                <a:gd name="T27" fmla="*/ 41 h 41"/>
                <a:gd name="T28" fmla="*/ 53 w 62"/>
                <a:gd name="T29" fmla="*/ 41 h 41"/>
                <a:gd name="T30" fmla="*/ 53 w 62"/>
                <a:gd name="T31" fmla="*/ 19 h 41"/>
                <a:gd name="T32" fmla="*/ 55 w 62"/>
                <a:gd name="T33" fmla="*/ 19 h 41"/>
                <a:gd name="T34" fmla="*/ 55 w 62"/>
                <a:gd name="T35" fmla="*/ 12 h 41"/>
                <a:gd name="T36" fmla="*/ 54 w 62"/>
                <a:gd name="T37" fmla="*/ 9 h 41"/>
                <a:gd name="T38" fmla="*/ 54 w 62"/>
                <a:gd name="T39" fmla="*/ 8 h 41"/>
                <a:gd name="T40" fmla="*/ 53 w 62"/>
                <a:gd name="T41" fmla="*/ 5 h 41"/>
                <a:gd name="T42" fmla="*/ 44 w 62"/>
                <a:gd name="T43" fmla="*/ 5 h 41"/>
                <a:gd name="T44" fmla="*/ 44 w 62"/>
                <a:gd name="T45" fmla="*/ 1 h 41"/>
                <a:gd name="T46" fmla="*/ 45 w 62"/>
                <a:gd name="T47" fmla="*/ 1 h 41"/>
                <a:gd name="T48" fmla="*/ 45 w 62"/>
                <a:gd name="T4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2" h="41">
                  <a:moveTo>
                    <a:pt x="58" y="16"/>
                  </a:moveTo>
                  <a:cubicBezTo>
                    <a:pt x="58" y="19"/>
                    <a:pt x="58" y="19"/>
                    <a:pt x="58" y="19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0" y="18"/>
                    <a:pt x="59" y="17"/>
                    <a:pt x="58" y="16"/>
                  </a:cubicBezTo>
                  <a:moveTo>
                    <a:pt x="45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5" y="11"/>
                    <a:pt x="54" y="10"/>
                    <a:pt x="54" y="9"/>
                  </a:cubicBezTo>
                  <a:cubicBezTo>
                    <a:pt x="54" y="9"/>
                    <a:pt x="54" y="8"/>
                    <a:pt x="54" y="8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47" name="Freeform 1447"/>
            <p:cNvSpPr/>
            <p:nvPr/>
          </p:nvSpPr>
          <p:spPr bwMode="auto">
            <a:xfrm>
              <a:off x="7085013" y="3652838"/>
              <a:ext cx="12700" cy="30163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7 h 7"/>
                <a:gd name="T4" fmla="*/ 3 w 3"/>
                <a:gd name="T5" fmla="*/ 7 h 7"/>
                <a:gd name="T6" fmla="*/ 3 w 3"/>
                <a:gd name="T7" fmla="*/ 4 h 7"/>
                <a:gd name="T8" fmla="*/ 0 w 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3"/>
                    <a:pt x="0" y="2"/>
                    <a:pt x="0" y="0"/>
                  </a:cubicBezTo>
                </a:path>
              </a:pathLst>
            </a:custGeom>
            <a:solidFill>
              <a:srgbClr val="C1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48" name="Freeform 1448"/>
            <p:cNvSpPr/>
            <p:nvPr/>
          </p:nvSpPr>
          <p:spPr bwMode="auto">
            <a:xfrm>
              <a:off x="7080251" y="3635375"/>
              <a:ext cx="30163" cy="44450"/>
            </a:xfrm>
            <a:custGeom>
              <a:avLst/>
              <a:gdLst>
                <a:gd name="T0" fmla="*/ 0 w 7"/>
                <a:gd name="T1" fmla="*/ 0 h 10"/>
                <a:gd name="T2" fmla="*/ 0 w 7"/>
                <a:gd name="T3" fmla="*/ 1 h 10"/>
                <a:gd name="T4" fmla="*/ 1 w 7"/>
                <a:gd name="T5" fmla="*/ 4 h 10"/>
                <a:gd name="T6" fmla="*/ 4 w 7"/>
                <a:gd name="T7" fmla="*/ 8 h 10"/>
                <a:gd name="T8" fmla="*/ 7 w 7"/>
                <a:gd name="T9" fmla="*/ 10 h 10"/>
                <a:gd name="T10" fmla="*/ 0 w 7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1" y="3"/>
                    <a:pt x="1" y="4"/>
                  </a:cubicBezTo>
                  <a:cubicBezTo>
                    <a:pt x="1" y="6"/>
                    <a:pt x="2" y="7"/>
                    <a:pt x="4" y="8"/>
                  </a:cubicBezTo>
                  <a:cubicBezTo>
                    <a:pt x="5" y="9"/>
                    <a:pt x="6" y="10"/>
                    <a:pt x="7" y="1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1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49" name="Freeform 1449"/>
            <p:cNvSpPr>
              <a:spLocks noEditPoints="1"/>
            </p:cNvSpPr>
            <p:nvPr/>
          </p:nvSpPr>
          <p:spPr bwMode="auto">
            <a:xfrm>
              <a:off x="5238751" y="3117850"/>
              <a:ext cx="331788" cy="660400"/>
            </a:xfrm>
            <a:custGeom>
              <a:avLst/>
              <a:gdLst>
                <a:gd name="T0" fmla="*/ 22 w 78"/>
                <a:gd name="T1" fmla="*/ 141 h 153"/>
                <a:gd name="T2" fmla="*/ 37 w 78"/>
                <a:gd name="T3" fmla="*/ 133 h 153"/>
                <a:gd name="T4" fmla="*/ 42 w 78"/>
                <a:gd name="T5" fmla="*/ 133 h 153"/>
                <a:gd name="T6" fmla="*/ 56 w 78"/>
                <a:gd name="T7" fmla="*/ 141 h 153"/>
                <a:gd name="T8" fmla="*/ 56 w 78"/>
                <a:gd name="T9" fmla="*/ 141 h 153"/>
                <a:gd name="T10" fmla="*/ 22 w 78"/>
                <a:gd name="T11" fmla="*/ 128 h 153"/>
                <a:gd name="T12" fmla="*/ 37 w 78"/>
                <a:gd name="T13" fmla="*/ 120 h 153"/>
                <a:gd name="T14" fmla="*/ 42 w 78"/>
                <a:gd name="T15" fmla="*/ 120 h 153"/>
                <a:gd name="T16" fmla="*/ 56 w 78"/>
                <a:gd name="T17" fmla="*/ 128 h 153"/>
                <a:gd name="T18" fmla="*/ 56 w 78"/>
                <a:gd name="T19" fmla="*/ 128 h 153"/>
                <a:gd name="T20" fmla="*/ 22 w 78"/>
                <a:gd name="T21" fmla="*/ 115 h 153"/>
                <a:gd name="T22" fmla="*/ 37 w 78"/>
                <a:gd name="T23" fmla="*/ 107 h 153"/>
                <a:gd name="T24" fmla="*/ 42 w 78"/>
                <a:gd name="T25" fmla="*/ 107 h 153"/>
                <a:gd name="T26" fmla="*/ 56 w 78"/>
                <a:gd name="T27" fmla="*/ 115 h 153"/>
                <a:gd name="T28" fmla="*/ 56 w 78"/>
                <a:gd name="T29" fmla="*/ 115 h 153"/>
                <a:gd name="T30" fmla="*/ 22 w 78"/>
                <a:gd name="T31" fmla="*/ 102 h 153"/>
                <a:gd name="T32" fmla="*/ 37 w 78"/>
                <a:gd name="T33" fmla="*/ 94 h 153"/>
                <a:gd name="T34" fmla="*/ 42 w 78"/>
                <a:gd name="T35" fmla="*/ 94 h 153"/>
                <a:gd name="T36" fmla="*/ 56 w 78"/>
                <a:gd name="T37" fmla="*/ 102 h 153"/>
                <a:gd name="T38" fmla="*/ 56 w 78"/>
                <a:gd name="T39" fmla="*/ 102 h 153"/>
                <a:gd name="T40" fmla="*/ 52 w 78"/>
                <a:gd name="T41" fmla="*/ 89 h 153"/>
                <a:gd name="T42" fmla="*/ 66 w 78"/>
                <a:gd name="T43" fmla="*/ 81 h 153"/>
                <a:gd name="T44" fmla="*/ 42 w 78"/>
                <a:gd name="T45" fmla="*/ 67 h 153"/>
                <a:gd name="T46" fmla="*/ 56 w 78"/>
                <a:gd name="T47" fmla="*/ 76 h 153"/>
                <a:gd name="T48" fmla="*/ 56 w 78"/>
                <a:gd name="T49" fmla="*/ 76 h 153"/>
                <a:gd name="T50" fmla="*/ 37 w 78"/>
                <a:gd name="T51" fmla="*/ 62 h 153"/>
                <a:gd name="T52" fmla="*/ 52 w 78"/>
                <a:gd name="T53" fmla="*/ 54 h 153"/>
                <a:gd name="T54" fmla="*/ 56 w 78"/>
                <a:gd name="T55" fmla="*/ 54 h 153"/>
                <a:gd name="T56" fmla="*/ 12 w 78"/>
                <a:gd name="T57" fmla="*/ 49 h 153"/>
                <a:gd name="T58" fmla="*/ 12 w 78"/>
                <a:gd name="T59" fmla="*/ 49 h 153"/>
                <a:gd name="T60" fmla="*/ 37 w 78"/>
                <a:gd name="T61" fmla="*/ 49 h 153"/>
                <a:gd name="T62" fmla="*/ 52 w 78"/>
                <a:gd name="T63" fmla="*/ 41 h 153"/>
                <a:gd name="T64" fmla="*/ 56 w 78"/>
                <a:gd name="T65" fmla="*/ 41 h 153"/>
                <a:gd name="T66" fmla="*/ 12 w 78"/>
                <a:gd name="T67" fmla="*/ 36 h 153"/>
                <a:gd name="T68" fmla="*/ 12 w 78"/>
                <a:gd name="T69" fmla="*/ 36 h 153"/>
                <a:gd name="T70" fmla="*/ 37 w 78"/>
                <a:gd name="T71" fmla="*/ 36 h 153"/>
                <a:gd name="T72" fmla="*/ 52 w 78"/>
                <a:gd name="T73" fmla="*/ 28 h 153"/>
                <a:gd name="T74" fmla="*/ 56 w 78"/>
                <a:gd name="T75" fmla="*/ 28 h 153"/>
                <a:gd name="T76" fmla="*/ 58 w 78"/>
                <a:gd name="T77" fmla="*/ 0 h 153"/>
                <a:gd name="T78" fmla="*/ 44 w 78"/>
                <a:gd name="T79" fmla="*/ 15 h 153"/>
                <a:gd name="T80" fmla="*/ 5 w 78"/>
                <a:gd name="T81" fmla="*/ 54 h 153"/>
                <a:gd name="T82" fmla="*/ 22 w 78"/>
                <a:gd name="T83" fmla="*/ 54 h 153"/>
                <a:gd name="T84" fmla="*/ 30 w 78"/>
                <a:gd name="T85" fmla="*/ 67 h 153"/>
                <a:gd name="T86" fmla="*/ 37 w 78"/>
                <a:gd name="T87" fmla="*/ 84 h 153"/>
                <a:gd name="T88" fmla="*/ 22 w 78"/>
                <a:gd name="T89" fmla="*/ 85 h 153"/>
                <a:gd name="T90" fmla="*/ 5 w 78"/>
                <a:gd name="T91" fmla="*/ 85 h 153"/>
                <a:gd name="T92" fmla="*/ 74 w 78"/>
                <a:gd name="T93" fmla="*/ 153 h 153"/>
                <a:gd name="T94" fmla="*/ 58 w 78"/>
                <a:gd name="T95" fmla="*/ 2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8" h="153">
                  <a:moveTo>
                    <a:pt x="12" y="141"/>
                  </a:moveTo>
                  <a:cubicBezTo>
                    <a:pt x="12" y="133"/>
                    <a:pt x="12" y="133"/>
                    <a:pt x="12" y="133"/>
                  </a:cubicBezTo>
                  <a:cubicBezTo>
                    <a:pt x="22" y="133"/>
                    <a:pt x="22" y="133"/>
                    <a:pt x="22" y="133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12" y="141"/>
                    <a:pt x="12" y="141"/>
                    <a:pt x="12" y="141"/>
                  </a:cubicBezTo>
                  <a:moveTo>
                    <a:pt x="27" y="141"/>
                  </a:moveTo>
                  <a:cubicBezTo>
                    <a:pt x="27" y="133"/>
                    <a:pt x="27" y="133"/>
                    <a:pt x="27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27" y="141"/>
                    <a:pt x="27" y="141"/>
                    <a:pt x="27" y="141"/>
                  </a:cubicBezTo>
                  <a:moveTo>
                    <a:pt x="42" y="141"/>
                  </a:moveTo>
                  <a:cubicBezTo>
                    <a:pt x="42" y="133"/>
                    <a:pt x="42" y="133"/>
                    <a:pt x="42" y="133"/>
                  </a:cubicBezTo>
                  <a:cubicBezTo>
                    <a:pt x="52" y="133"/>
                    <a:pt x="52" y="133"/>
                    <a:pt x="52" y="133"/>
                  </a:cubicBezTo>
                  <a:cubicBezTo>
                    <a:pt x="52" y="141"/>
                    <a:pt x="52" y="141"/>
                    <a:pt x="52" y="141"/>
                  </a:cubicBezTo>
                  <a:cubicBezTo>
                    <a:pt x="42" y="141"/>
                    <a:pt x="42" y="141"/>
                    <a:pt x="42" y="141"/>
                  </a:cubicBezTo>
                  <a:moveTo>
                    <a:pt x="56" y="141"/>
                  </a:moveTo>
                  <a:cubicBezTo>
                    <a:pt x="56" y="133"/>
                    <a:pt x="56" y="133"/>
                    <a:pt x="56" y="133"/>
                  </a:cubicBezTo>
                  <a:cubicBezTo>
                    <a:pt x="66" y="133"/>
                    <a:pt x="66" y="133"/>
                    <a:pt x="66" y="133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56" y="141"/>
                    <a:pt x="56" y="141"/>
                    <a:pt x="56" y="141"/>
                  </a:cubicBezTo>
                  <a:moveTo>
                    <a:pt x="12" y="128"/>
                  </a:moveTo>
                  <a:cubicBezTo>
                    <a:pt x="12" y="120"/>
                    <a:pt x="12" y="120"/>
                    <a:pt x="12" y="120"/>
                  </a:cubicBezTo>
                  <a:cubicBezTo>
                    <a:pt x="22" y="120"/>
                    <a:pt x="22" y="120"/>
                    <a:pt x="22" y="12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12" y="128"/>
                    <a:pt x="12" y="128"/>
                    <a:pt x="12" y="128"/>
                  </a:cubicBezTo>
                  <a:moveTo>
                    <a:pt x="27" y="128"/>
                  </a:moveTo>
                  <a:cubicBezTo>
                    <a:pt x="27" y="120"/>
                    <a:pt x="27" y="120"/>
                    <a:pt x="27" y="120"/>
                  </a:cubicBezTo>
                  <a:cubicBezTo>
                    <a:pt x="37" y="120"/>
                    <a:pt x="37" y="120"/>
                    <a:pt x="37" y="120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27" y="128"/>
                    <a:pt x="27" y="128"/>
                    <a:pt x="27" y="128"/>
                  </a:cubicBezTo>
                  <a:moveTo>
                    <a:pt x="42" y="128"/>
                  </a:moveTo>
                  <a:cubicBezTo>
                    <a:pt x="42" y="120"/>
                    <a:pt x="42" y="120"/>
                    <a:pt x="42" y="120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52" y="128"/>
                    <a:pt x="52" y="128"/>
                    <a:pt x="52" y="128"/>
                  </a:cubicBezTo>
                  <a:cubicBezTo>
                    <a:pt x="42" y="128"/>
                    <a:pt x="42" y="128"/>
                    <a:pt x="42" y="128"/>
                  </a:cubicBezTo>
                  <a:moveTo>
                    <a:pt x="56" y="128"/>
                  </a:moveTo>
                  <a:cubicBezTo>
                    <a:pt x="56" y="120"/>
                    <a:pt x="56" y="120"/>
                    <a:pt x="56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128"/>
                    <a:pt x="66" y="128"/>
                    <a:pt x="66" y="128"/>
                  </a:cubicBezTo>
                  <a:cubicBezTo>
                    <a:pt x="56" y="128"/>
                    <a:pt x="56" y="128"/>
                    <a:pt x="56" y="128"/>
                  </a:cubicBezTo>
                  <a:moveTo>
                    <a:pt x="12" y="115"/>
                  </a:moveTo>
                  <a:cubicBezTo>
                    <a:pt x="12" y="107"/>
                    <a:pt x="12" y="107"/>
                    <a:pt x="12" y="107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12" y="115"/>
                    <a:pt x="12" y="115"/>
                    <a:pt x="12" y="115"/>
                  </a:cubicBezTo>
                  <a:moveTo>
                    <a:pt x="27" y="115"/>
                  </a:moveTo>
                  <a:cubicBezTo>
                    <a:pt x="27" y="107"/>
                    <a:pt x="27" y="107"/>
                    <a:pt x="27" y="107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27" y="115"/>
                    <a:pt x="27" y="115"/>
                    <a:pt x="27" y="115"/>
                  </a:cubicBezTo>
                  <a:moveTo>
                    <a:pt x="42" y="115"/>
                  </a:moveTo>
                  <a:cubicBezTo>
                    <a:pt x="42" y="107"/>
                    <a:pt x="42" y="107"/>
                    <a:pt x="4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42" y="115"/>
                    <a:pt x="42" y="115"/>
                    <a:pt x="42" y="115"/>
                  </a:cubicBezTo>
                  <a:moveTo>
                    <a:pt x="56" y="115"/>
                  </a:moveTo>
                  <a:cubicBezTo>
                    <a:pt x="56" y="107"/>
                    <a:pt x="56" y="107"/>
                    <a:pt x="5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56" y="115"/>
                    <a:pt x="56" y="115"/>
                    <a:pt x="56" y="115"/>
                  </a:cubicBezTo>
                  <a:moveTo>
                    <a:pt x="12" y="102"/>
                  </a:moveTo>
                  <a:cubicBezTo>
                    <a:pt x="12" y="94"/>
                    <a:pt x="12" y="94"/>
                    <a:pt x="12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12" y="102"/>
                    <a:pt x="12" y="102"/>
                    <a:pt x="12" y="102"/>
                  </a:cubicBezTo>
                  <a:moveTo>
                    <a:pt x="27" y="102"/>
                  </a:moveTo>
                  <a:cubicBezTo>
                    <a:pt x="27" y="94"/>
                    <a:pt x="27" y="94"/>
                    <a:pt x="27" y="94"/>
                  </a:cubicBezTo>
                  <a:cubicBezTo>
                    <a:pt x="37" y="94"/>
                    <a:pt x="37" y="94"/>
                    <a:pt x="37" y="94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27" y="102"/>
                    <a:pt x="27" y="102"/>
                    <a:pt x="27" y="102"/>
                  </a:cubicBezTo>
                  <a:moveTo>
                    <a:pt x="42" y="102"/>
                  </a:moveTo>
                  <a:cubicBezTo>
                    <a:pt x="42" y="94"/>
                    <a:pt x="42" y="94"/>
                    <a:pt x="4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42" y="102"/>
                    <a:pt x="42" y="102"/>
                    <a:pt x="42" y="102"/>
                  </a:cubicBezTo>
                  <a:moveTo>
                    <a:pt x="56" y="102"/>
                  </a:moveTo>
                  <a:cubicBezTo>
                    <a:pt x="56" y="94"/>
                    <a:pt x="56" y="94"/>
                    <a:pt x="56" y="94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6" y="102"/>
                    <a:pt x="66" y="102"/>
                    <a:pt x="66" y="102"/>
                  </a:cubicBezTo>
                  <a:cubicBezTo>
                    <a:pt x="56" y="102"/>
                    <a:pt x="56" y="102"/>
                    <a:pt x="56" y="102"/>
                  </a:cubicBezTo>
                  <a:moveTo>
                    <a:pt x="42" y="89"/>
                  </a:moveTo>
                  <a:cubicBezTo>
                    <a:pt x="42" y="81"/>
                    <a:pt x="42" y="81"/>
                    <a:pt x="42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2" y="89"/>
                    <a:pt x="42" y="89"/>
                    <a:pt x="42" y="89"/>
                  </a:cubicBezTo>
                  <a:moveTo>
                    <a:pt x="56" y="89"/>
                  </a:moveTo>
                  <a:cubicBezTo>
                    <a:pt x="56" y="81"/>
                    <a:pt x="56" y="81"/>
                    <a:pt x="56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56" y="89"/>
                    <a:pt x="56" y="89"/>
                    <a:pt x="56" y="89"/>
                  </a:cubicBezTo>
                  <a:moveTo>
                    <a:pt x="42" y="76"/>
                  </a:moveTo>
                  <a:cubicBezTo>
                    <a:pt x="42" y="67"/>
                    <a:pt x="42" y="67"/>
                    <a:pt x="42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42" y="76"/>
                    <a:pt x="42" y="76"/>
                    <a:pt x="42" y="76"/>
                  </a:cubicBezTo>
                  <a:moveTo>
                    <a:pt x="56" y="76"/>
                  </a:moveTo>
                  <a:cubicBezTo>
                    <a:pt x="56" y="67"/>
                    <a:pt x="56" y="67"/>
                    <a:pt x="56" y="67"/>
                  </a:cubicBezTo>
                  <a:cubicBezTo>
                    <a:pt x="66" y="67"/>
                    <a:pt x="66" y="67"/>
                    <a:pt x="66" y="67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56" y="76"/>
                    <a:pt x="56" y="76"/>
                    <a:pt x="56" y="76"/>
                  </a:cubicBezTo>
                  <a:moveTo>
                    <a:pt x="27" y="62"/>
                  </a:moveTo>
                  <a:cubicBezTo>
                    <a:pt x="27" y="54"/>
                    <a:pt x="27" y="54"/>
                    <a:pt x="2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27" y="62"/>
                    <a:pt x="27" y="62"/>
                    <a:pt x="27" y="62"/>
                  </a:cubicBezTo>
                  <a:moveTo>
                    <a:pt x="42" y="62"/>
                  </a:moveTo>
                  <a:cubicBezTo>
                    <a:pt x="42" y="54"/>
                    <a:pt x="42" y="54"/>
                    <a:pt x="42" y="54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42" y="62"/>
                    <a:pt x="42" y="62"/>
                    <a:pt x="42" y="62"/>
                  </a:cubicBezTo>
                  <a:moveTo>
                    <a:pt x="56" y="62"/>
                  </a:moveTo>
                  <a:cubicBezTo>
                    <a:pt x="56" y="54"/>
                    <a:pt x="56" y="54"/>
                    <a:pt x="56" y="54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56" y="62"/>
                    <a:pt x="56" y="62"/>
                    <a:pt x="56" y="62"/>
                  </a:cubicBezTo>
                  <a:moveTo>
                    <a:pt x="12" y="49"/>
                  </a:moveTo>
                  <a:cubicBezTo>
                    <a:pt x="12" y="41"/>
                    <a:pt x="12" y="41"/>
                    <a:pt x="1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27" y="49"/>
                  </a:moveTo>
                  <a:cubicBezTo>
                    <a:pt x="27" y="41"/>
                    <a:pt x="27" y="41"/>
                    <a:pt x="27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27" y="49"/>
                    <a:pt x="27" y="49"/>
                    <a:pt x="27" y="49"/>
                  </a:cubicBezTo>
                  <a:moveTo>
                    <a:pt x="42" y="49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42" y="49"/>
                    <a:pt x="42" y="49"/>
                    <a:pt x="42" y="49"/>
                  </a:cubicBezTo>
                  <a:moveTo>
                    <a:pt x="56" y="49"/>
                  </a:moveTo>
                  <a:cubicBezTo>
                    <a:pt x="56" y="41"/>
                    <a:pt x="56" y="41"/>
                    <a:pt x="56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56" y="49"/>
                    <a:pt x="56" y="49"/>
                    <a:pt x="56" y="49"/>
                  </a:cubicBezTo>
                  <a:moveTo>
                    <a:pt x="12" y="36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2" y="36"/>
                    <a:pt x="12" y="36"/>
                    <a:pt x="12" y="36"/>
                  </a:cubicBezTo>
                  <a:moveTo>
                    <a:pt x="27" y="36"/>
                  </a:moveTo>
                  <a:cubicBezTo>
                    <a:pt x="27" y="28"/>
                    <a:pt x="27" y="28"/>
                    <a:pt x="2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27" y="36"/>
                    <a:pt x="27" y="36"/>
                    <a:pt x="27" y="36"/>
                  </a:cubicBezTo>
                  <a:moveTo>
                    <a:pt x="42" y="36"/>
                  </a:moveTo>
                  <a:cubicBezTo>
                    <a:pt x="42" y="28"/>
                    <a:pt x="42" y="28"/>
                    <a:pt x="42" y="28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56" y="36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56" y="36"/>
                    <a:pt x="56" y="36"/>
                    <a:pt x="56" y="36"/>
                  </a:cubicBezTo>
                  <a:moveTo>
                    <a:pt x="58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8" y="55"/>
                    <a:pt x="10" y="57"/>
                    <a:pt x="11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62"/>
                    <a:pt x="25" y="64"/>
                    <a:pt x="25" y="66"/>
                  </a:cubicBezTo>
                  <a:cubicBezTo>
                    <a:pt x="25" y="66"/>
                    <a:pt x="26" y="66"/>
                    <a:pt x="26" y="66"/>
                  </a:cubicBezTo>
                  <a:cubicBezTo>
                    <a:pt x="28" y="66"/>
                    <a:pt x="29" y="67"/>
                    <a:pt x="30" y="67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39" y="74"/>
                    <a:pt x="41" y="76"/>
                    <a:pt x="41" y="79"/>
                  </a:cubicBezTo>
                  <a:cubicBezTo>
                    <a:pt x="41" y="81"/>
                    <a:pt x="39" y="83"/>
                    <a:pt x="37" y="84"/>
                  </a:cubicBezTo>
                  <a:cubicBezTo>
                    <a:pt x="37" y="89"/>
                    <a:pt x="37" y="89"/>
                    <a:pt x="37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5" y="145"/>
                    <a:pt x="5" y="145"/>
                    <a:pt x="5" y="145"/>
                  </a:cubicBezTo>
                  <a:cubicBezTo>
                    <a:pt x="2" y="145"/>
                    <a:pt x="0" y="147"/>
                    <a:pt x="0" y="149"/>
                  </a:cubicBezTo>
                  <a:cubicBezTo>
                    <a:pt x="0" y="151"/>
                    <a:pt x="2" y="153"/>
                    <a:pt x="5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6" y="153"/>
                    <a:pt x="78" y="151"/>
                    <a:pt x="78" y="149"/>
                  </a:cubicBezTo>
                  <a:cubicBezTo>
                    <a:pt x="78" y="147"/>
                    <a:pt x="76" y="145"/>
                    <a:pt x="74" y="145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50" name="Freeform 1450"/>
            <p:cNvSpPr/>
            <p:nvPr/>
          </p:nvSpPr>
          <p:spPr bwMode="auto">
            <a:xfrm>
              <a:off x="5260976" y="3351213"/>
              <a:ext cx="25400" cy="25400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2 h 6"/>
                <a:gd name="T4" fmla="*/ 6 w 6"/>
                <a:gd name="T5" fmla="*/ 6 h 6"/>
                <a:gd name="T6" fmla="*/ 6 w 6"/>
                <a:gd name="T7" fmla="*/ 5 h 6"/>
                <a:gd name="T8" fmla="*/ 0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4"/>
                    <a:pt x="6" y="6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5" y="3"/>
                    <a:pt x="3" y="1"/>
                    <a:pt x="0" y="0"/>
                  </a:cubicBezTo>
                </a:path>
              </a:pathLst>
            </a:custGeom>
            <a:solidFill>
              <a:srgbClr val="CD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51" name="Freeform 1451"/>
            <p:cNvSpPr>
              <a:spLocks noEditPoints="1"/>
            </p:cNvSpPr>
            <p:nvPr/>
          </p:nvSpPr>
          <p:spPr bwMode="auto">
            <a:xfrm>
              <a:off x="5260976" y="3373438"/>
              <a:ext cx="152400" cy="111125"/>
            </a:xfrm>
            <a:custGeom>
              <a:avLst/>
              <a:gdLst>
                <a:gd name="T0" fmla="*/ 17 w 36"/>
                <a:gd name="T1" fmla="*/ 1 h 26"/>
                <a:gd name="T2" fmla="*/ 17 w 36"/>
                <a:gd name="T3" fmla="*/ 3 h 26"/>
                <a:gd name="T4" fmla="*/ 10 w 36"/>
                <a:gd name="T5" fmla="*/ 3 h 26"/>
                <a:gd name="T6" fmla="*/ 16 w 36"/>
                <a:gd name="T7" fmla="*/ 8 h 26"/>
                <a:gd name="T8" fmla="*/ 17 w 36"/>
                <a:gd name="T9" fmla="*/ 8 h 26"/>
                <a:gd name="T10" fmla="*/ 17 w 36"/>
                <a:gd name="T11" fmla="*/ 17 h 26"/>
                <a:gd name="T12" fmla="*/ 13 w 36"/>
                <a:gd name="T13" fmla="*/ 17 h 26"/>
                <a:gd name="T14" fmla="*/ 9 w 36"/>
                <a:gd name="T15" fmla="*/ 18 h 26"/>
                <a:gd name="T16" fmla="*/ 0 w 36"/>
                <a:gd name="T17" fmla="*/ 18 h 26"/>
                <a:gd name="T18" fmla="*/ 0 w 36"/>
                <a:gd name="T19" fmla="*/ 26 h 26"/>
                <a:gd name="T20" fmla="*/ 7 w 36"/>
                <a:gd name="T21" fmla="*/ 26 h 26"/>
                <a:gd name="T22" fmla="*/ 7 w 36"/>
                <a:gd name="T23" fmla="*/ 22 h 26"/>
                <a:gd name="T24" fmla="*/ 17 w 36"/>
                <a:gd name="T25" fmla="*/ 22 h 26"/>
                <a:gd name="T26" fmla="*/ 17 w 36"/>
                <a:gd name="T27" fmla="*/ 26 h 26"/>
                <a:gd name="T28" fmla="*/ 22 w 36"/>
                <a:gd name="T29" fmla="*/ 26 h 26"/>
                <a:gd name="T30" fmla="*/ 22 w 36"/>
                <a:gd name="T31" fmla="*/ 22 h 26"/>
                <a:gd name="T32" fmla="*/ 32 w 36"/>
                <a:gd name="T33" fmla="*/ 22 h 26"/>
                <a:gd name="T34" fmla="*/ 32 w 36"/>
                <a:gd name="T35" fmla="*/ 25 h 26"/>
                <a:gd name="T36" fmla="*/ 36 w 36"/>
                <a:gd name="T37" fmla="*/ 20 h 26"/>
                <a:gd name="T38" fmla="*/ 32 w 36"/>
                <a:gd name="T39" fmla="*/ 14 h 26"/>
                <a:gd name="T40" fmla="*/ 32 w 36"/>
                <a:gd name="T41" fmla="*/ 17 h 26"/>
                <a:gd name="T42" fmla="*/ 22 w 36"/>
                <a:gd name="T43" fmla="*/ 17 h 26"/>
                <a:gd name="T44" fmla="*/ 22 w 36"/>
                <a:gd name="T45" fmla="*/ 8 h 26"/>
                <a:gd name="T46" fmla="*/ 25 w 36"/>
                <a:gd name="T47" fmla="*/ 8 h 26"/>
                <a:gd name="T48" fmla="*/ 21 w 36"/>
                <a:gd name="T49" fmla="*/ 7 h 26"/>
                <a:gd name="T50" fmla="*/ 20 w 36"/>
                <a:gd name="T51" fmla="*/ 7 h 26"/>
                <a:gd name="T52" fmla="*/ 17 w 36"/>
                <a:gd name="T53" fmla="*/ 1 h 26"/>
                <a:gd name="T54" fmla="*/ 7 w 36"/>
                <a:gd name="T55" fmla="*/ 0 h 26"/>
                <a:gd name="T56" fmla="*/ 6 w 36"/>
                <a:gd name="T57" fmla="*/ 0 h 26"/>
                <a:gd name="T58" fmla="*/ 7 w 36"/>
                <a:gd name="T59" fmla="*/ 3 h 26"/>
                <a:gd name="T60" fmla="*/ 7 w 36"/>
                <a:gd name="T61" fmla="*/ 3 h 26"/>
                <a:gd name="T62" fmla="*/ 7 w 36"/>
                <a:gd name="T6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26">
                  <a:moveTo>
                    <a:pt x="17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4"/>
                    <a:pt x="15" y="6"/>
                    <a:pt x="16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0" y="18"/>
                    <a:pt x="9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4" y="24"/>
                    <a:pt x="36" y="22"/>
                    <a:pt x="36" y="20"/>
                  </a:cubicBezTo>
                  <a:cubicBezTo>
                    <a:pt x="36" y="17"/>
                    <a:pt x="34" y="15"/>
                    <a:pt x="32" y="14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3" y="7"/>
                    <a:pt x="21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5"/>
                    <a:pt x="19" y="3"/>
                    <a:pt x="17" y="1"/>
                  </a:cubicBezTo>
                  <a:moveTo>
                    <a:pt x="7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7" y="1"/>
                    <a:pt x="7" y="2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52" name="Freeform 1452"/>
            <p:cNvSpPr/>
            <p:nvPr/>
          </p:nvSpPr>
          <p:spPr bwMode="auto">
            <a:xfrm>
              <a:off x="5260976" y="3360738"/>
              <a:ext cx="68263" cy="90488"/>
            </a:xfrm>
            <a:custGeom>
              <a:avLst/>
              <a:gdLst>
                <a:gd name="T0" fmla="*/ 0 w 16"/>
                <a:gd name="T1" fmla="*/ 0 h 21"/>
                <a:gd name="T2" fmla="*/ 0 w 16"/>
                <a:gd name="T3" fmla="*/ 21 h 21"/>
                <a:gd name="T4" fmla="*/ 9 w 16"/>
                <a:gd name="T5" fmla="*/ 21 h 21"/>
                <a:gd name="T6" fmla="*/ 13 w 16"/>
                <a:gd name="T7" fmla="*/ 20 h 21"/>
                <a:gd name="T8" fmla="*/ 7 w 16"/>
                <a:gd name="T9" fmla="*/ 20 h 21"/>
                <a:gd name="T10" fmla="*/ 7 w 16"/>
                <a:gd name="T11" fmla="*/ 11 h 21"/>
                <a:gd name="T12" fmla="*/ 16 w 16"/>
                <a:gd name="T13" fmla="*/ 11 h 21"/>
                <a:gd name="T14" fmla="*/ 10 w 16"/>
                <a:gd name="T15" fmla="*/ 6 h 21"/>
                <a:gd name="T16" fmla="*/ 7 w 16"/>
                <a:gd name="T17" fmla="*/ 6 h 21"/>
                <a:gd name="T18" fmla="*/ 7 w 16"/>
                <a:gd name="T19" fmla="*/ 6 h 21"/>
                <a:gd name="T20" fmla="*/ 7 w 16"/>
                <a:gd name="T21" fmla="*/ 6 h 21"/>
                <a:gd name="T22" fmla="*/ 6 w 16"/>
                <a:gd name="T23" fmla="*/ 3 h 21"/>
                <a:gd name="T24" fmla="*/ 6 w 16"/>
                <a:gd name="T25" fmla="*/ 4 h 21"/>
                <a:gd name="T26" fmla="*/ 0 w 16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21">
                  <a:moveTo>
                    <a:pt x="0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1"/>
                    <a:pt x="12" y="20"/>
                    <a:pt x="13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9"/>
                    <a:pt x="13" y="7"/>
                    <a:pt x="10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4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2"/>
                    <a:pt x="2" y="0"/>
                    <a:pt x="0" y="0"/>
                  </a:cubicBezTo>
                </a:path>
              </a:pathLst>
            </a:custGeom>
            <a:solidFill>
              <a:srgbClr val="C6C5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53" name="Rectangle 1453"/>
            <p:cNvSpPr>
              <a:spLocks noChangeArrowheads="1"/>
            </p:cNvSpPr>
            <p:nvPr/>
          </p:nvSpPr>
          <p:spPr bwMode="auto">
            <a:xfrm>
              <a:off x="5291138" y="3238500"/>
              <a:ext cx="41275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54" name="Rectangle 1454"/>
            <p:cNvSpPr>
              <a:spLocks noChangeArrowheads="1"/>
            </p:cNvSpPr>
            <p:nvPr/>
          </p:nvSpPr>
          <p:spPr bwMode="auto">
            <a:xfrm>
              <a:off x="5291138" y="3238500"/>
              <a:ext cx="41275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55" name="Rectangle 1455"/>
            <p:cNvSpPr>
              <a:spLocks noChangeArrowheads="1"/>
            </p:cNvSpPr>
            <p:nvPr/>
          </p:nvSpPr>
          <p:spPr bwMode="auto">
            <a:xfrm>
              <a:off x="5476876" y="3238500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56" name="Rectangle 1456"/>
            <p:cNvSpPr>
              <a:spLocks noChangeArrowheads="1"/>
            </p:cNvSpPr>
            <p:nvPr/>
          </p:nvSpPr>
          <p:spPr bwMode="auto">
            <a:xfrm>
              <a:off x="5476876" y="3238500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57" name="Rectangle 1457"/>
            <p:cNvSpPr>
              <a:spLocks noChangeArrowheads="1"/>
            </p:cNvSpPr>
            <p:nvPr/>
          </p:nvSpPr>
          <p:spPr bwMode="auto">
            <a:xfrm>
              <a:off x="5418138" y="3238500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58" name="Rectangle 1458"/>
            <p:cNvSpPr>
              <a:spLocks noChangeArrowheads="1"/>
            </p:cNvSpPr>
            <p:nvPr/>
          </p:nvSpPr>
          <p:spPr bwMode="auto">
            <a:xfrm>
              <a:off x="5418138" y="3238500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59" name="Rectangle 1459"/>
            <p:cNvSpPr>
              <a:spLocks noChangeArrowheads="1"/>
            </p:cNvSpPr>
            <p:nvPr/>
          </p:nvSpPr>
          <p:spPr bwMode="auto">
            <a:xfrm>
              <a:off x="5354638" y="3238500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60" name="Rectangle 1460"/>
            <p:cNvSpPr>
              <a:spLocks noChangeArrowheads="1"/>
            </p:cNvSpPr>
            <p:nvPr/>
          </p:nvSpPr>
          <p:spPr bwMode="auto">
            <a:xfrm>
              <a:off x="5354638" y="3238500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61" name="Rectangle 1461"/>
            <p:cNvSpPr>
              <a:spLocks noChangeArrowheads="1"/>
            </p:cNvSpPr>
            <p:nvPr/>
          </p:nvSpPr>
          <p:spPr bwMode="auto">
            <a:xfrm>
              <a:off x="5291138" y="3295650"/>
              <a:ext cx="41275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62" name="Rectangle 1462"/>
            <p:cNvSpPr>
              <a:spLocks noChangeArrowheads="1"/>
            </p:cNvSpPr>
            <p:nvPr/>
          </p:nvSpPr>
          <p:spPr bwMode="auto">
            <a:xfrm>
              <a:off x="5291138" y="3295650"/>
              <a:ext cx="41275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63" name="Rectangle 1463"/>
            <p:cNvSpPr>
              <a:spLocks noChangeArrowheads="1"/>
            </p:cNvSpPr>
            <p:nvPr/>
          </p:nvSpPr>
          <p:spPr bwMode="auto">
            <a:xfrm>
              <a:off x="5476876" y="3295650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64" name="Rectangle 1464"/>
            <p:cNvSpPr>
              <a:spLocks noChangeArrowheads="1"/>
            </p:cNvSpPr>
            <p:nvPr/>
          </p:nvSpPr>
          <p:spPr bwMode="auto">
            <a:xfrm>
              <a:off x="5476876" y="3295650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65" name="Rectangle 1465"/>
            <p:cNvSpPr>
              <a:spLocks noChangeArrowheads="1"/>
            </p:cNvSpPr>
            <p:nvPr/>
          </p:nvSpPr>
          <p:spPr bwMode="auto">
            <a:xfrm>
              <a:off x="5418138" y="3295650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66" name="Rectangle 1466"/>
            <p:cNvSpPr>
              <a:spLocks noChangeArrowheads="1"/>
            </p:cNvSpPr>
            <p:nvPr/>
          </p:nvSpPr>
          <p:spPr bwMode="auto">
            <a:xfrm>
              <a:off x="5418138" y="3295650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67" name="Rectangle 1467"/>
            <p:cNvSpPr>
              <a:spLocks noChangeArrowheads="1"/>
            </p:cNvSpPr>
            <p:nvPr/>
          </p:nvSpPr>
          <p:spPr bwMode="auto">
            <a:xfrm>
              <a:off x="5354638" y="3295650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68" name="Rectangle 1468"/>
            <p:cNvSpPr>
              <a:spLocks noChangeArrowheads="1"/>
            </p:cNvSpPr>
            <p:nvPr/>
          </p:nvSpPr>
          <p:spPr bwMode="auto">
            <a:xfrm>
              <a:off x="5354638" y="3295650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69" name="Freeform 1469"/>
            <p:cNvSpPr/>
            <p:nvPr/>
          </p:nvSpPr>
          <p:spPr bwMode="auto">
            <a:xfrm>
              <a:off x="5291138" y="3351213"/>
              <a:ext cx="41275" cy="25400"/>
            </a:xfrm>
            <a:custGeom>
              <a:avLst/>
              <a:gdLst>
                <a:gd name="T0" fmla="*/ 10 w 10"/>
                <a:gd name="T1" fmla="*/ 0 h 6"/>
                <a:gd name="T2" fmla="*/ 0 w 10"/>
                <a:gd name="T3" fmla="*/ 0 h 6"/>
                <a:gd name="T4" fmla="*/ 0 w 10"/>
                <a:gd name="T5" fmla="*/ 5 h 6"/>
                <a:gd name="T6" fmla="*/ 4 w 10"/>
                <a:gd name="T7" fmla="*/ 4 h 6"/>
                <a:gd name="T8" fmla="*/ 10 w 10"/>
                <a:gd name="T9" fmla="*/ 6 h 6"/>
                <a:gd name="T10" fmla="*/ 10 w 1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7" y="4"/>
                    <a:pt x="9" y="5"/>
                    <a:pt x="10" y="6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70" name="Freeform 1470"/>
            <p:cNvSpPr/>
            <p:nvPr/>
          </p:nvSpPr>
          <p:spPr bwMode="auto">
            <a:xfrm>
              <a:off x="5291138" y="3368675"/>
              <a:ext cx="41275" cy="17463"/>
            </a:xfrm>
            <a:custGeom>
              <a:avLst/>
              <a:gdLst>
                <a:gd name="T0" fmla="*/ 4 w 10"/>
                <a:gd name="T1" fmla="*/ 0 h 4"/>
                <a:gd name="T2" fmla="*/ 0 w 10"/>
                <a:gd name="T3" fmla="*/ 1 h 4"/>
                <a:gd name="T4" fmla="*/ 0 w 10"/>
                <a:gd name="T5" fmla="*/ 4 h 4"/>
                <a:gd name="T6" fmla="*/ 2 w 10"/>
                <a:gd name="T7" fmla="*/ 4 h 4"/>
                <a:gd name="T8" fmla="*/ 3 w 10"/>
                <a:gd name="T9" fmla="*/ 4 h 4"/>
                <a:gd name="T10" fmla="*/ 10 w 10"/>
                <a:gd name="T11" fmla="*/ 4 h 4"/>
                <a:gd name="T12" fmla="*/ 10 w 10"/>
                <a:gd name="T13" fmla="*/ 2 h 4"/>
                <a:gd name="T14" fmla="*/ 4 w 10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4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7" y="0"/>
                    <a:pt x="4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71" name="Freeform 1471"/>
            <p:cNvSpPr/>
            <p:nvPr/>
          </p:nvSpPr>
          <p:spPr bwMode="auto">
            <a:xfrm>
              <a:off x="5291138" y="3386138"/>
              <a:ext cx="12700" cy="0"/>
            </a:xfrm>
            <a:custGeom>
              <a:avLst/>
              <a:gdLst>
                <a:gd name="T0" fmla="*/ 2 w 3"/>
                <a:gd name="T1" fmla="*/ 0 w 3"/>
                <a:gd name="T2" fmla="*/ 0 w 3"/>
                <a:gd name="T3" fmla="*/ 3 w 3"/>
                <a:gd name="T4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72" name="Rectangle 1472"/>
            <p:cNvSpPr>
              <a:spLocks noChangeArrowheads="1"/>
            </p:cNvSpPr>
            <p:nvPr/>
          </p:nvSpPr>
          <p:spPr bwMode="auto">
            <a:xfrm>
              <a:off x="5476876" y="3351213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73" name="Rectangle 1473"/>
            <p:cNvSpPr>
              <a:spLocks noChangeArrowheads="1"/>
            </p:cNvSpPr>
            <p:nvPr/>
          </p:nvSpPr>
          <p:spPr bwMode="auto">
            <a:xfrm>
              <a:off x="5476876" y="3351213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74" name="Rectangle 1474"/>
            <p:cNvSpPr>
              <a:spLocks noChangeArrowheads="1"/>
            </p:cNvSpPr>
            <p:nvPr/>
          </p:nvSpPr>
          <p:spPr bwMode="auto">
            <a:xfrm>
              <a:off x="5418138" y="3351213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75" name="Rectangle 1475"/>
            <p:cNvSpPr>
              <a:spLocks noChangeArrowheads="1"/>
            </p:cNvSpPr>
            <p:nvPr/>
          </p:nvSpPr>
          <p:spPr bwMode="auto">
            <a:xfrm>
              <a:off x="5418138" y="3351213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76" name="Rectangle 1476"/>
            <p:cNvSpPr>
              <a:spLocks noChangeArrowheads="1"/>
            </p:cNvSpPr>
            <p:nvPr/>
          </p:nvSpPr>
          <p:spPr bwMode="auto">
            <a:xfrm>
              <a:off x="5354638" y="3351213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77" name="Rectangle 1477"/>
            <p:cNvSpPr>
              <a:spLocks noChangeArrowheads="1"/>
            </p:cNvSpPr>
            <p:nvPr/>
          </p:nvSpPr>
          <p:spPr bwMode="auto">
            <a:xfrm>
              <a:off x="5354638" y="3351213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78" name="Freeform 1478"/>
            <p:cNvSpPr/>
            <p:nvPr/>
          </p:nvSpPr>
          <p:spPr bwMode="auto">
            <a:xfrm>
              <a:off x="5316538" y="3406775"/>
              <a:ext cx="15875" cy="39688"/>
            </a:xfrm>
            <a:custGeom>
              <a:avLst/>
              <a:gdLst>
                <a:gd name="T0" fmla="*/ 4 w 4"/>
                <a:gd name="T1" fmla="*/ 0 h 9"/>
                <a:gd name="T2" fmla="*/ 3 w 4"/>
                <a:gd name="T3" fmla="*/ 0 h 9"/>
                <a:gd name="T4" fmla="*/ 3 w 4"/>
                <a:gd name="T5" fmla="*/ 3 h 9"/>
                <a:gd name="T6" fmla="*/ 0 w 4"/>
                <a:gd name="T7" fmla="*/ 9 h 9"/>
                <a:gd name="T8" fmla="*/ 4 w 4"/>
                <a:gd name="T9" fmla="*/ 9 h 9"/>
                <a:gd name="T10" fmla="*/ 4 w 4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3" y="5"/>
                    <a:pt x="2" y="7"/>
                    <a:pt x="0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79" name="Freeform 1479"/>
            <p:cNvSpPr/>
            <p:nvPr/>
          </p:nvSpPr>
          <p:spPr bwMode="auto">
            <a:xfrm>
              <a:off x="5291138" y="3406775"/>
              <a:ext cx="38100" cy="39688"/>
            </a:xfrm>
            <a:custGeom>
              <a:avLst/>
              <a:gdLst>
                <a:gd name="T0" fmla="*/ 9 w 9"/>
                <a:gd name="T1" fmla="*/ 0 h 9"/>
                <a:gd name="T2" fmla="*/ 0 w 9"/>
                <a:gd name="T3" fmla="*/ 0 h 9"/>
                <a:gd name="T4" fmla="*/ 0 w 9"/>
                <a:gd name="T5" fmla="*/ 9 h 9"/>
                <a:gd name="T6" fmla="*/ 6 w 9"/>
                <a:gd name="T7" fmla="*/ 9 h 9"/>
                <a:gd name="T8" fmla="*/ 9 w 9"/>
                <a:gd name="T9" fmla="*/ 3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7"/>
                    <a:pt x="9" y="5"/>
                    <a:pt x="9" y="3"/>
                  </a:cubicBezTo>
                  <a:cubicBezTo>
                    <a:pt x="9" y="2"/>
                    <a:pt x="9" y="1"/>
                    <a:pt x="9" y="0"/>
                  </a:cubicBezTo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80" name="Rectangle 1480"/>
            <p:cNvSpPr>
              <a:spLocks noChangeArrowheads="1"/>
            </p:cNvSpPr>
            <p:nvPr/>
          </p:nvSpPr>
          <p:spPr bwMode="auto">
            <a:xfrm>
              <a:off x="5476876" y="3406775"/>
              <a:ext cx="42863" cy="396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81" name="Rectangle 1481"/>
            <p:cNvSpPr>
              <a:spLocks noChangeArrowheads="1"/>
            </p:cNvSpPr>
            <p:nvPr/>
          </p:nvSpPr>
          <p:spPr bwMode="auto">
            <a:xfrm>
              <a:off x="5476876" y="3406775"/>
              <a:ext cx="42863" cy="3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82" name="Rectangle 1482"/>
            <p:cNvSpPr>
              <a:spLocks noChangeArrowheads="1"/>
            </p:cNvSpPr>
            <p:nvPr/>
          </p:nvSpPr>
          <p:spPr bwMode="auto">
            <a:xfrm>
              <a:off x="5418138" y="3406775"/>
              <a:ext cx="42863" cy="396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83" name="Rectangle 1483"/>
            <p:cNvSpPr>
              <a:spLocks noChangeArrowheads="1"/>
            </p:cNvSpPr>
            <p:nvPr/>
          </p:nvSpPr>
          <p:spPr bwMode="auto">
            <a:xfrm>
              <a:off x="5418138" y="3406775"/>
              <a:ext cx="42863" cy="3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84" name="Freeform 1484"/>
            <p:cNvSpPr/>
            <p:nvPr/>
          </p:nvSpPr>
          <p:spPr bwMode="auto">
            <a:xfrm>
              <a:off x="5367338" y="3406775"/>
              <a:ext cx="30163" cy="26988"/>
            </a:xfrm>
            <a:custGeom>
              <a:avLst/>
              <a:gdLst>
                <a:gd name="T0" fmla="*/ 7 w 7"/>
                <a:gd name="T1" fmla="*/ 0 h 6"/>
                <a:gd name="T2" fmla="*/ 0 w 7"/>
                <a:gd name="T3" fmla="*/ 0 h 6"/>
                <a:gd name="T4" fmla="*/ 3 w 7"/>
                <a:gd name="T5" fmla="*/ 6 h 6"/>
                <a:gd name="T6" fmla="*/ 5 w 7"/>
                <a:gd name="T7" fmla="*/ 6 h 6"/>
                <a:gd name="T8" fmla="*/ 7 w 7"/>
                <a:gd name="T9" fmla="*/ 6 h 6"/>
                <a:gd name="T10" fmla="*/ 7 w 7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4"/>
                    <a:pt x="3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85" name="Freeform 1485"/>
            <p:cNvSpPr/>
            <p:nvPr/>
          </p:nvSpPr>
          <p:spPr bwMode="auto">
            <a:xfrm>
              <a:off x="5354638" y="3406775"/>
              <a:ext cx="42863" cy="39688"/>
            </a:xfrm>
            <a:custGeom>
              <a:avLst/>
              <a:gdLst>
                <a:gd name="T0" fmla="*/ 3 w 10"/>
                <a:gd name="T1" fmla="*/ 0 h 9"/>
                <a:gd name="T2" fmla="*/ 0 w 10"/>
                <a:gd name="T3" fmla="*/ 0 h 9"/>
                <a:gd name="T4" fmla="*/ 0 w 10"/>
                <a:gd name="T5" fmla="*/ 9 h 9"/>
                <a:gd name="T6" fmla="*/ 10 w 10"/>
                <a:gd name="T7" fmla="*/ 9 h 9"/>
                <a:gd name="T8" fmla="*/ 10 w 10"/>
                <a:gd name="T9" fmla="*/ 6 h 9"/>
                <a:gd name="T10" fmla="*/ 8 w 10"/>
                <a:gd name="T11" fmla="*/ 6 h 9"/>
                <a:gd name="T12" fmla="*/ 6 w 10"/>
                <a:gd name="T13" fmla="*/ 6 h 9"/>
                <a:gd name="T14" fmla="*/ 3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7" y="6"/>
                    <a:pt x="7" y="6"/>
                    <a:pt x="6" y="6"/>
                  </a:cubicBezTo>
                  <a:cubicBezTo>
                    <a:pt x="6" y="4"/>
                    <a:pt x="5" y="2"/>
                    <a:pt x="3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86" name="Freeform 1486"/>
            <p:cNvSpPr/>
            <p:nvPr/>
          </p:nvSpPr>
          <p:spPr bwMode="auto">
            <a:xfrm>
              <a:off x="5291138" y="3484563"/>
              <a:ext cx="41275" cy="17463"/>
            </a:xfrm>
            <a:custGeom>
              <a:avLst/>
              <a:gdLst>
                <a:gd name="T0" fmla="*/ 26 w 26"/>
                <a:gd name="T1" fmla="*/ 0 h 11"/>
                <a:gd name="T2" fmla="*/ 24 w 26"/>
                <a:gd name="T3" fmla="*/ 0 h 11"/>
                <a:gd name="T4" fmla="*/ 0 w 26"/>
                <a:gd name="T5" fmla="*/ 0 h 11"/>
                <a:gd name="T6" fmla="*/ 0 w 26"/>
                <a:gd name="T7" fmla="*/ 11 h 11"/>
                <a:gd name="T8" fmla="*/ 26 w 26"/>
                <a:gd name="T9" fmla="*/ 11 h 11"/>
                <a:gd name="T10" fmla="*/ 26 w 2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">
                  <a:moveTo>
                    <a:pt x="26" y="0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6" y="1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87" name="Freeform 1487"/>
            <p:cNvSpPr/>
            <p:nvPr/>
          </p:nvSpPr>
          <p:spPr bwMode="auto">
            <a:xfrm>
              <a:off x="5291138" y="3484563"/>
              <a:ext cx="41275" cy="17463"/>
            </a:xfrm>
            <a:custGeom>
              <a:avLst/>
              <a:gdLst>
                <a:gd name="T0" fmla="*/ 26 w 26"/>
                <a:gd name="T1" fmla="*/ 0 h 11"/>
                <a:gd name="T2" fmla="*/ 24 w 26"/>
                <a:gd name="T3" fmla="*/ 0 h 11"/>
                <a:gd name="T4" fmla="*/ 0 w 26"/>
                <a:gd name="T5" fmla="*/ 0 h 11"/>
                <a:gd name="T6" fmla="*/ 0 w 26"/>
                <a:gd name="T7" fmla="*/ 11 h 11"/>
                <a:gd name="T8" fmla="*/ 26 w 26"/>
                <a:gd name="T9" fmla="*/ 11 h 11"/>
                <a:gd name="T10" fmla="*/ 26 w 2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">
                  <a:moveTo>
                    <a:pt x="26" y="0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6" y="11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88" name="Freeform 1488"/>
            <p:cNvSpPr/>
            <p:nvPr/>
          </p:nvSpPr>
          <p:spPr bwMode="auto">
            <a:xfrm>
              <a:off x="5291138" y="3467100"/>
              <a:ext cx="41275" cy="17463"/>
            </a:xfrm>
            <a:custGeom>
              <a:avLst/>
              <a:gdLst>
                <a:gd name="T0" fmla="*/ 26 w 26"/>
                <a:gd name="T1" fmla="*/ 0 h 11"/>
                <a:gd name="T2" fmla="*/ 0 w 26"/>
                <a:gd name="T3" fmla="*/ 0 h 11"/>
                <a:gd name="T4" fmla="*/ 0 w 26"/>
                <a:gd name="T5" fmla="*/ 11 h 11"/>
                <a:gd name="T6" fmla="*/ 24 w 26"/>
                <a:gd name="T7" fmla="*/ 11 h 11"/>
                <a:gd name="T8" fmla="*/ 26 w 26"/>
                <a:gd name="T9" fmla="*/ 11 h 11"/>
                <a:gd name="T10" fmla="*/ 26 w 2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">
                  <a:moveTo>
                    <a:pt x="2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4" y="11"/>
                  </a:lnTo>
                  <a:lnTo>
                    <a:pt x="26" y="1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89" name="Freeform 1489"/>
            <p:cNvSpPr/>
            <p:nvPr/>
          </p:nvSpPr>
          <p:spPr bwMode="auto">
            <a:xfrm>
              <a:off x="5291138" y="3467100"/>
              <a:ext cx="41275" cy="17463"/>
            </a:xfrm>
            <a:custGeom>
              <a:avLst/>
              <a:gdLst>
                <a:gd name="T0" fmla="*/ 26 w 26"/>
                <a:gd name="T1" fmla="*/ 0 h 11"/>
                <a:gd name="T2" fmla="*/ 0 w 26"/>
                <a:gd name="T3" fmla="*/ 0 h 11"/>
                <a:gd name="T4" fmla="*/ 0 w 26"/>
                <a:gd name="T5" fmla="*/ 11 h 11"/>
                <a:gd name="T6" fmla="*/ 24 w 26"/>
                <a:gd name="T7" fmla="*/ 11 h 11"/>
                <a:gd name="T8" fmla="*/ 26 w 26"/>
                <a:gd name="T9" fmla="*/ 11 h 11"/>
                <a:gd name="T10" fmla="*/ 26 w 2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">
                  <a:moveTo>
                    <a:pt x="2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4" y="11"/>
                  </a:lnTo>
                  <a:lnTo>
                    <a:pt x="26" y="11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90" name="Rectangle 1490"/>
            <p:cNvSpPr>
              <a:spLocks noChangeArrowheads="1"/>
            </p:cNvSpPr>
            <p:nvPr/>
          </p:nvSpPr>
          <p:spPr bwMode="auto">
            <a:xfrm>
              <a:off x="5476876" y="3467100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91" name="Rectangle 1491"/>
            <p:cNvSpPr>
              <a:spLocks noChangeArrowheads="1"/>
            </p:cNvSpPr>
            <p:nvPr/>
          </p:nvSpPr>
          <p:spPr bwMode="auto">
            <a:xfrm>
              <a:off x="5476876" y="3467100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92" name="Rectangle 1492"/>
            <p:cNvSpPr>
              <a:spLocks noChangeArrowheads="1"/>
            </p:cNvSpPr>
            <p:nvPr/>
          </p:nvSpPr>
          <p:spPr bwMode="auto">
            <a:xfrm>
              <a:off x="5418138" y="3467100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93" name="Rectangle 1493"/>
            <p:cNvSpPr>
              <a:spLocks noChangeArrowheads="1"/>
            </p:cNvSpPr>
            <p:nvPr/>
          </p:nvSpPr>
          <p:spPr bwMode="auto">
            <a:xfrm>
              <a:off x="5418138" y="3467100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94" name="Freeform 1494"/>
            <p:cNvSpPr/>
            <p:nvPr/>
          </p:nvSpPr>
          <p:spPr bwMode="auto">
            <a:xfrm>
              <a:off x="5354638" y="3481388"/>
              <a:ext cx="42863" cy="20638"/>
            </a:xfrm>
            <a:custGeom>
              <a:avLst/>
              <a:gdLst>
                <a:gd name="T0" fmla="*/ 10 w 10"/>
                <a:gd name="T1" fmla="*/ 0 h 5"/>
                <a:gd name="T2" fmla="*/ 8 w 10"/>
                <a:gd name="T3" fmla="*/ 1 h 5"/>
                <a:gd name="T4" fmla="*/ 0 w 10"/>
                <a:gd name="T5" fmla="*/ 1 h 5"/>
                <a:gd name="T6" fmla="*/ 0 w 10"/>
                <a:gd name="T7" fmla="*/ 5 h 5"/>
                <a:gd name="T8" fmla="*/ 10 w 10"/>
                <a:gd name="T9" fmla="*/ 5 h 5"/>
                <a:gd name="T10" fmla="*/ 10 w 10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cubicBezTo>
                    <a:pt x="9" y="1"/>
                    <a:pt x="8" y="1"/>
                    <a:pt x="8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95" name="Freeform 1495"/>
            <p:cNvSpPr/>
            <p:nvPr/>
          </p:nvSpPr>
          <p:spPr bwMode="auto">
            <a:xfrm>
              <a:off x="5354638" y="3467100"/>
              <a:ext cx="42863" cy="17463"/>
            </a:xfrm>
            <a:custGeom>
              <a:avLst/>
              <a:gdLst>
                <a:gd name="T0" fmla="*/ 10 w 10"/>
                <a:gd name="T1" fmla="*/ 0 h 4"/>
                <a:gd name="T2" fmla="*/ 0 w 10"/>
                <a:gd name="T3" fmla="*/ 0 h 4"/>
                <a:gd name="T4" fmla="*/ 0 w 10"/>
                <a:gd name="T5" fmla="*/ 4 h 4"/>
                <a:gd name="T6" fmla="*/ 8 w 10"/>
                <a:gd name="T7" fmla="*/ 4 h 4"/>
                <a:gd name="T8" fmla="*/ 10 w 10"/>
                <a:gd name="T9" fmla="*/ 3 h 4"/>
                <a:gd name="T10" fmla="*/ 10 w 10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9" y="4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96" name="Rectangle 1496"/>
            <p:cNvSpPr>
              <a:spLocks noChangeArrowheads="1"/>
            </p:cNvSpPr>
            <p:nvPr/>
          </p:nvSpPr>
          <p:spPr bwMode="auto">
            <a:xfrm>
              <a:off x="5291138" y="3524250"/>
              <a:ext cx="41275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97" name="Rectangle 1497"/>
            <p:cNvSpPr>
              <a:spLocks noChangeArrowheads="1"/>
            </p:cNvSpPr>
            <p:nvPr/>
          </p:nvSpPr>
          <p:spPr bwMode="auto">
            <a:xfrm>
              <a:off x="5291138" y="3524250"/>
              <a:ext cx="41275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98" name="Rectangle 1498"/>
            <p:cNvSpPr>
              <a:spLocks noChangeArrowheads="1"/>
            </p:cNvSpPr>
            <p:nvPr/>
          </p:nvSpPr>
          <p:spPr bwMode="auto">
            <a:xfrm>
              <a:off x="5476876" y="3524250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99" name="Rectangle 1499"/>
            <p:cNvSpPr>
              <a:spLocks noChangeArrowheads="1"/>
            </p:cNvSpPr>
            <p:nvPr/>
          </p:nvSpPr>
          <p:spPr bwMode="auto">
            <a:xfrm>
              <a:off x="5476876" y="3524250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00" name="Rectangle 1500"/>
            <p:cNvSpPr>
              <a:spLocks noChangeArrowheads="1"/>
            </p:cNvSpPr>
            <p:nvPr/>
          </p:nvSpPr>
          <p:spPr bwMode="auto">
            <a:xfrm>
              <a:off x="5418138" y="3524250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01" name="Rectangle 1501"/>
            <p:cNvSpPr>
              <a:spLocks noChangeArrowheads="1"/>
            </p:cNvSpPr>
            <p:nvPr/>
          </p:nvSpPr>
          <p:spPr bwMode="auto">
            <a:xfrm>
              <a:off x="5418138" y="3524250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02" name="Rectangle 1502"/>
            <p:cNvSpPr>
              <a:spLocks noChangeArrowheads="1"/>
            </p:cNvSpPr>
            <p:nvPr/>
          </p:nvSpPr>
          <p:spPr bwMode="auto">
            <a:xfrm>
              <a:off x="5354638" y="3524250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03" name="Rectangle 1503"/>
            <p:cNvSpPr>
              <a:spLocks noChangeArrowheads="1"/>
            </p:cNvSpPr>
            <p:nvPr/>
          </p:nvSpPr>
          <p:spPr bwMode="auto">
            <a:xfrm>
              <a:off x="5354638" y="3524250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04" name="Rectangle 1504"/>
            <p:cNvSpPr>
              <a:spLocks noChangeArrowheads="1"/>
            </p:cNvSpPr>
            <p:nvPr/>
          </p:nvSpPr>
          <p:spPr bwMode="auto">
            <a:xfrm>
              <a:off x="5291138" y="3579813"/>
              <a:ext cx="41275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05" name="Rectangle 1505"/>
            <p:cNvSpPr>
              <a:spLocks noChangeArrowheads="1"/>
            </p:cNvSpPr>
            <p:nvPr/>
          </p:nvSpPr>
          <p:spPr bwMode="auto">
            <a:xfrm>
              <a:off x="5291138" y="3579813"/>
              <a:ext cx="41275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06" name="Rectangle 1506"/>
            <p:cNvSpPr>
              <a:spLocks noChangeArrowheads="1"/>
            </p:cNvSpPr>
            <p:nvPr/>
          </p:nvSpPr>
          <p:spPr bwMode="auto">
            <a:xfrm>
              <a:off x="5476876" y="3579813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07" name="Rectangle 1507"/>
            <p:cNvSpPr>
              <a:spLocks noChangeArrowheads="1"/>
            </p:cNvSpPr>
            <p:nvPr/>
          </p:nvSpPr>
          <p:spPr bwMode="auto">
            <a:xfrm>
              <a:off x="5476876" y="3579813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08" name="Rectangle 1508"/>
            <p:cNvSpPr>
              <a:spLocks noChangeArrowheads="1"/>
            </p:cNvSpPr>
            <p:nvPr/>
          </p:nvSpPr>
          <p:spPr bwMode="auto">
            <a:xfrm>
              <a:off x="5418138" y="3579813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09" name="Rectangle 1509"/>
            <p:cNvSpPr>
              <a:spLocks noChangeArrowheads="1"/>
            </p:cNvSpPr>
            <p:nvPr/>
          </p:nvSpPr>
          <p:spPr bwMode="auto">
            <a:xfrm>
              <a:off x="5418138" y="3579813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10" name="Rectangle 1510"/>
            <p:cNvSpPr>
              <a:spLocks noChangeArrowheads="1"/>
            </p:cNvSpPr>
            <p:nvPr/>
          </p:nvSpPr>
          <p:spPr bwMode="auto">
            <a:xfrm>
              <a:off x="5354638" y="3579813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11" name="Rectangle 1511"/>
            <p:cNvSpPr>
              <a:spLocks noChangeArrowheads="1"/>
            </p:cNvSpPr>
            <p:nvPr/>
          </p:nvSpPr>
          <p:spPr bwMode="auto">
            <a:xfrm>
              <a:off x="5354638" y="3579813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12" name="Rectangle 1512"/>
            <p:cNvSpPr>
              <a:spLocks noChangeArrowheads="1"/>
            </p:cNvSpPr>
            <p:nvPr/>
          </p:nvSpPr>
          <p:spPr bwMode="auto">
            <a:xfrm>
              <a:off x="5291138" y="3635375"/>
              <a:ext cx="41275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13" name="Rectangle 1513"/>
            <p:cNvSpPr>
              <a:spLocks noChangeArrowheads="1"/>
            </p:cNvSpPr>
            <p:nvPr/>
          </p:nvSpPr>
          <p:spPr bwMode="auto">
            <a:xfrm>
              <a:off x="5291138" y="3635375"/>
              <a:ext cx="41275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14" name="Rectangle 1514"/>
            <p:cNvSpPr>
              <a:spLocks noChangeArrowheads="1"/>
            </p:cNvSpPr>
            <p:nvPr/>
          </p:nvSpPr>
          <p:spPr bwMode="auto">
            <a:xfrm>
              <a:off x="5476876" y="3635375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15" name="Rectangle 1515"/>
            <p:cNvSpPr>
              <a:spLocks noChangeArrowheads="1"/>
            </p:cNvSpPr>
            <p:nvPr/>
          </p:nvSpPr>
          <p:spPr bwMode="auto">
            <a:xfrm>
              <a:off x="5476876" y="3635375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16" name="Rectangle 1516"/>
            <p:cNvSpPr>
              <a:spLocks noChangeArrowheads="1"/>
            </p:cNvSpPr>
            <p:nvPr/>
          </p:nvSpPr>
          <p:spPr bwMode="auto">
            <a:xfrm>
              <a:off x="5418138" y="3635375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17" name="Rectangle 1517"/>
            <p:cNvSpPr>
              <a:spLocks noChangeArrowheads="1"/>
            </p:cNvSpPr>
            <p:nvPr/>
          </p:nvSpPr>
          <p:spPr bwMode="auto">
            <a:xfrm>
              <a:off x="5418138" y="3635375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18" name="Rectangle 1518"/>
            <p:cNvSpPr>
              <a:spLocks noChangeArrowheads="1"/>
            </p:cNvSpPr>
            <p:nvPr/>
          </p:nvSpPr>
          <p:spPr bwMode="auto">
            <a:xfrm>
              <a:off x="5354638" y="3635375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19" name="Rectangle 1519"/>
            <p:cNvSpPr>
              <a:spLocks noChangeArrowheads="1"/>
            </p:cNvSpPr>
            <p:nvPr/>
          </p:nvSpPr>
          <p:spPr bwMode="auto">
            <a:xfrm>
              <a:off x="5354638" y="3635375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20" name="Rectangle 1520"/>
            <p:cNvSpPr>
              <a:spLocks noChangeArrowheads="1"/>
            </p:cNvSpPr>
            <p:nvPr/>
          </p:nvSpPr>
          <p:spPr bwMode="auto">
            <a:xfrm>
              <a:off x="5291138" y="3692525"/>
              <a:ext cx="41275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21" name="Rectangle 1521"/>
            <p:cNvSpPr>
              <a:spLocks noChangeArrowheads="1"/>
            </p:cNvSpPr>
            <p:nvPr/>
          </p:nvSpPr>
          <p:spPr bwMode="auto">
            <a:xfrm>
              <a:off x="5291138" y="3692525"/>
              <a:ext cx="41275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22" name="Rectangle 1522"/>
            <p:cNvSpPr>
              <a:spLocks noChangeArrowheads="1"/>
            </p:cNvSpPr>
            <p:nvPr/>
          </p:nvSpPr>
          <p:spPr bwMode="auto">
            <a:xfrm>
              <a:off x="5476876" y="3692525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23" name="Rectangle 1523"/>
            <p:cNvSpPr>
              <a:spLocks noChangeArrowheads="1"/>
            </p:cNvSpPr>
            <p:nvPr/>
          </p:nvSpPr>
          <p:spPr bwMode="auto">
            <a:xfrm>
              <a:off x="5476876" y="3692525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24" name="Rectangle 1524"/>
            <p:cNvSpPr>
              <a:spLocks noChangeArrowheads="1"/>
            </p:cNvSpPr>
            <p:nvPr/>
          </p:nvSpPr>
          <p:spPr bwMode="auto">
            <a:xfrm>
              <a:off x="5418138" y="3692525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25" name="Rectangle 1525"/>
            <p:cNvSpPr>
              <a:spLocks noChangeArrowheads="1"/>
            </p:cNvSpPr>
            <p:nvPr/>
          </p:nvSpPr>
          <p:spPr bwMode="auto">
            <a:xfrm>
              <a:off x="5418138" y="3692525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26" name="Rectangle 1526"/>
            <p:cNvSpPr>
              <a:spLocks noChangeArrowheads="1"/>
            </p:cNvSpPr>
            <p:nvPr/>
          </p:nvSpPr>
          <p:spPr bwMode="auto">
            <a:xfrm>
              <a:off x="5354638" y="3692525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27" name="Rectangle 1527"/>
            <p:cNvSpPr>
              <a:spLocks noChangeArrowheads="1"/>
            </p:cNvSpPr>
            <p:nvPr/>
          </p:nvSpPr>
          <p:spPr bwMode="auto">
            <a:xfrm>
              <a:off x="5354638" y="3692525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28" name="Freeform 1528"/>
            <p:cNvSpPr/>
            <p:nvPr/>
          </p:nvSpPr>
          <p:spPr bwMode="auto">
            <a:xfrm>
              <a:off x="6561138" y="3541713"/>
              <a:ext cx="288925" cy="236538"/>
            </a:xfrm>
            <a:custGeom>
              <a:avLst/>
              <a:gdLst>
                <a:gd name="T0" fmla="*/ 91 w 182"/>
                <a:gd name="T1" fmla="*/ 0 h 149"/>
                <a:gd name="T2" fmla="*/ 48 w 182"/>
                <a:gd name="T3" fmla="*/ 35 h 149"/>
                <a:gd name="T4" fmla="*/ 48 w 182"/>
                <a:gd name="T5" fmla="*/ 30 h 149"/>
                <a:gd name="T6" fmla="*/ 51 w 182"/>
                <a:gd name="T7" fmla="*/ 30 h 149"/>
                <a:gd name="T8" fmla="*/ 51 w 182"/>
                <a:gd name="T9" fmla="*/ 24 h 149"/>
                <a:gd name="T10" fmla="*/ 24 w 182"/>
                <a:gd name="T11" fmla="*/ 24 h 149"/>
                <a:gd name="T12" fmla="*/ 24 w 182"/>
                <a:gd name="T13" fmla="*/ 30 h 149"/>
                <a:gd name="T14" fmla="*/ 27 w 182"/>
                <a:gd name="T15" fmla="*/ 30 h 149"/>
                <a:gd name="T16" fmla="*/ 27 w 182"/>
                <a:gd name="T17" fmla="*/ 51 h 149"/>
                <a:gd name="T18" fmla="*/ 0 w 182"/>
                <a:gd name="T19" fmla="*/ 76 h 149"/>
                <a:gd name="T20" fmla="*/ 27 w 182"/>
                <a:gd name="T21" fmla="*/ 76 h 149"/>
                <a:gd name="T22" fmla="*/ 27 w 182"/>
                <a:gd name="T23" fmla="*/ 149 h 149"/>
                <a:gd name="T24" fmla="*/ 156 w 182"/>
                <a:gd name="T25" fmla="*/ 149 h 149"/>
                <a:gd name="T26" fmla="*/ 156 w 182"/>
                <a:gd name="T27" fmla="*/ 76 h 149"/>
                <a:gd name="T28" fmla="*/ 182 w 182"/>
                <a:gd name="T29" fmla="*/ 76 h 149"/>
                <a:gd name="T30" fmla="*/ 91 w 182"/>
                <a:gd name="T3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2" h="149">
                  <a:moveTo>
                    <a:pt x="91" y="0"/>
                  </a:moveTo>
                  <a:lnTo>
                    <a:pt x="48" y="35"/>
                  </a:lnTo>
                  <a:lnTo>
                    <a:pt x="48" y="30"/>
                  </a:lnTo>
                  <a:lnTo>
                    <a:pt x="51" y="30"/>
                  </a:lnTo>
                  <a:lnTo>
                    <a:pt x="51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7" y="30"/>
                  </a:lnTo>
                  <a:lnTo>
                    <a:pt x="27" y="51"/>
                  </a:lnTo>
                  <a:lnTo>
                    <a:pt x="0" y="76"/>
                  </a:lnTo>
                  <a:lnTo>
                    <a:pt x="27" y="76"/>
                  </a:lnTo>
                  <a:lnTo>
                    <a:pt x="27" y="149"/>
                  </a:lnTo>
                  <a:lnTo>
                    <a:pt x="156" y="149"/>
                  </a:lnTo>
                  <a:lnTo>
                    <a:pt x="156" y="76"/>
                  </a:lnTo>
                  <a:lnTo>
                    <a:pt x="182" y="7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29" name="Freeform 1529"/>
            <p:cNvSpPr/>
            <p:nvPr/>
          </p:nvSpPr>
          <p:spPr bwMode="auto">
            <a:xfrm>
              <a:off x="6561138" y="3541713"/>
              <a:ext cx="288925" cy="236538"/>
            </a:xfrm>
            <a:custGeom>
              <a:avLst/>
              <a:gdLst>
                <a:gd name="T0" fmla="*/ 91 w 182"/>
                <a:gd name="T1" fmla="*/ 0 h 149"/>
                <a:gd name="T2" fmla="*/ 48 w 182"/>
                <a:gd name="T3" fmla="*/ 35 h 149"/>
                <a:gd name="T4" fmla="*/ 48 w 182"/>
                <a:gd name="T5" fmla="*/ 30 h 149"/>
                <a:gd name="T6" fmla="*/ 51 w 182"/>
                <a:gd name="T7" fmla="*/ 30 h 149"/>
                <a:gd name="T8" fmla="*/ 51 w 182"/>
                <a:gd name="T9" fmla="*/ 24 h 149"/>
                <a:gd name="T10" fmla="*/ 24 w 182"/>
                <a:gd name="T11" fmla="*/ 24 h 149"/>
                <a:gd name="T12" fmla="*/ 24 w 182"/>
                <a:gd name="T13" fmla="*/ 30 h 149"/>
                <a:gd name="T14" fmla="*/ 27 w 182"/>
                <a:gd name="T15" fmla="*/ 30 h 149"/>
                <a:gd name="T16" fmla="*/ 27 w 182"/>
                <a:gd name="T17" fmla="*/ 51 h 149"/>
                <a:gd name="T18" fmla="*/ 0 w 182"/>
                <a:gd name="T19" fmla="*/ 76 h 149"/>
                <a:gd name="T20" fmla="*/ 27 w 182"/>
                <a:gd name="T21" fmla="*/ 76 h 149"/>
                <a:gd name="T22" fmla="*/ 27 w 182"/>
                <a:gd name="T23" fmla="*/ 149 h 149"/>
                <a:gd name="T24" fmla="*/ 156 w 182"/>
                <a:gd name="T25" fmla="*/ 149 h 149"/>
                <a:gd name="T26" fmla="*/ 156 w 182"/>
                <a:gd name="T27" fmla="*/ 76 h 149"/>
                <a:gd name="T28" fmla="*/ 182 w 182"/>
                <a:gd name="T29" fmla="*/ 76 h 149"/>
                <a:gd name="T30" fmla="*/ 91 w 182"/>
                <a:gd name="T3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2" h="149">
                  <a:moveTo>
                    <a:pt x="91" y="0"/>
                  </a:moveTo>
                  <a:lnTo>
                    <a:pt x="48" y="35"/>
                  </a:lnTo>
                  <a:lnTo>
                    <a:pt x="48" y="30"/>
                  </a:lnTo>
                  <a:lnTo>
                    <a:pt x="51" y="30"/>
                  </a:lnTo>
                  <a:lnTo>
                    <a:pt x="51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7" y="30"/>
                  </a:lnTo>
                  <a:lnTo>
                    <a:pt x="27" y="51"/>
                  </a:lnTo>
                  <a:lnTo>
                    <a:pt x="0" y="76"/>
                  </a:lnTo>
                  <a:lnTo>
                    <a:pt x="27" y="76"/>
                  </a:lnTo>
                  <a:lnTo>
                    <a:pt x="27" y="149"/>
                  </a:lnTo>
                  <a:lnTo>
                    <a:pt x="156" y="149"/>
                  </a:lnTo>
                  <a:lnTo>
                    <a:pt x="156" y="76"/>
                  </a:lnTo>
                  <a:lnTo>
                    <a:pt x="182" y="76"/>
                  </a:lnTo>
                  <a:lnTo>
                    <a:pt x="9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30" name="Freeform 1530"/>
            <p:cNvSpPr>
              <a:spLocks noEditPoints="1"/>
            </p:cNvSpPr>
            <p:nvPr/>
          </p:nvSpPr>
          <p:spPr bwMode="auto">
            <a:xfrm>
              <a:off x="5592763" y="3282950"/>
              <a:ext cx="496888" cy="495300"/>
            </a:xfrm>
            <a:custGeom>
              <a:avLst/>
              <a:gdLst>
                <a:gd name="T0" fmla="*/ 108 w 117"/>
                <a:gd name="T1" fmla="*/ 114 h 115"/>
                <a:gd name="T2" fmla="*/ 113 w 117"/>
                <a:gd name="T3" fmla="*/ 112 h 115"/>
                <a:gd name="T4" fmla="*/ 111 w 117"/>
                <a:gd name="T5" fmla="*/ 102 h 115"/>
                <a:gd name="T6" fmla="*/ 108 w 117"/>
                <a:gd name="T7" fmla="*/ 101 h 115"/>
                <a:gd name="T8" fmla="*/ 54 w 117"/>
                <a:gd name="T9" fmla="*/ 61 h 115"/>
                <a:gd name="T10" fmla="*/ 54 w 117"/>
                <a:gd name="T11" fmla="*/ 63 h 115"/>
                <a:gd name="T12" fmla="*/ 65 w 117"/>
                <a:gd name="T13" fmla="*/ 61 h 115"/>
                <a:gd name="T14" fmla="*/ 67 w 117"/>
                <a:gd name="T15" fmla="*/ 63 h 115"/>
                <a:gd name="T16" fmla="*/ 78 w 117"/>
                <a:gd name="T17" fmla="*/ 39 h 115"/>
                <a:gd name="T18" fmla="*/ 100 w 117"/>
                <a:gd name="T19" fmla="*/ 39 h 115"/>
                <a:gd name="T20" fmla="*/ 78 w 117"/>
                <a:gd name="T21" fmla="*/ 109 h 115"/>
                <a:gd name="T22" fmla="*/ 20 w 117"/>
                <a:gd name="T23" fmla="*/ 33 h 115"/>
                <a:gd name="T24" fmla="*/ 41 w 117"/>
                <a:gd name="T25" fmla="*/ 33 h 115"/>
                <a:gd name="T26" fmla="*/ 20 w 117"/>
                <a:gd name="T27" fmla="*/ 109 h 115"/>
                <a:gd name="T28" fmla="*/ 0 w 117"/>
                <a:gd name="T29" fmla="*/ 25 h 115"/>
                <a:gd name="T30" fmla="*/ 7 w 117"/>
                <a:gd name="T31" fmla="*/ 109 h 115"/>
                <a:gd name="T32" fmla="*/ 7 w 117"/>
                <a:gd name="T33" fmla="*/ 115 h 115"/>
                <a:gd name="T34" fmla="*/ 57 w 117"/>
                <a:gd name="T35" fmla="*/ 112 h 115"/>
                <a:gd name="T36" fmla="*/ 54 w 117"/>
                <a:gd name="T37" fmla="*/ 64 h 115"/>
                <a:gd name="T38" fmla="*/ 63 w 117"/>
                <a:gd name="T39" fmla="*/ 61 h 115"/>
                <a:gd name="T40" fmla="*/ 67 w 117"/>
                <a:gd name="T41" fmla="*/ 110 h 115"/>
                <a:gd name="T42" fmla="*/ 67 w 117"/>
                <a:gd name="T43" fmla="*/ 114 h 115"/>
                <a:gd name="T44" fmla="*/ 107 w 117"/>
                <a:gd name="T45" fmla="*/ 90 h 115"/>
                <a:gd name="T46" fmla="*/ 108 w 117"/>
                <a:gd name="T47" fmla="*/ 96 h 115"/>
                <a:gd name="T48" fmla="*/ 111 w 117"/>
                <a:gd name="T49" fmla="*/ 95 h 115"/>
                <a:gd name="T50" fmla="*/ 108 w 117"/>
                <a:gd name="T51" fmla="*/ 90 h 115"/>
                <a:gd name="T52" fmla="*/ 108 w 117"/>
                <a:gd name="T53" fmla="*/ 76 h 115"/>
                <a:gd name="T54" fmla="*/ 111 w 117"/>
                <a:gd name="T55" fmla="*/ 75 h 115"/>
                <a:gd name="T56" fmla="*/ 117 w 117"/>
                <a:gd name="T57" fmla="*/ 32 h 115"/>
                <a:gd name="T58" fmla="*/ 60 w 117"/>
                <a:gd name="T59" fmla="*/ 32 h 115"/>
                <a:gd name="T60" fmla="*/ 67 w 117"/>
                <a:gd name="T61" fmla="*/ 56 h 115"/>
                <a:gd name="T62" fmla="*/ 54 w 117"/>
                <a:gd name="T63" fmla="*/ 25 h 115"/>
                <a:gd name="T64" fmla="*/ 30 w 117"/>
                <a:gd name="T6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" h="115">
                  <a:moveTo>
                    <a:pt x="108" y="101"/>
                  </a:moveTo>
                  <a:cubicBezTo>
                    <a:pt x="108" y="114"/>
                    <a:pt x="108" y="114"/>
                    <a:pt x="108" y="114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12" y="114"/>
                    <a:pt x="113" y="113"/>
                    <a:pt x="113" y="112"/>
                  </a:cubicBezTo>
                  <a:cubicBezTo>
                    <a:pt x="113" y="111"/>
                    <a:pt x="112" y="110"/>
                    <a:pt x="111" y="110"/>
                  </a:cubicBezTo>
                  <a:cubicBezTo>
                    <a:pt x="111" y="102"/>
                    <a:pt x="111" y="102"/>
                    <a:pt x="111" y="102"/>
                  </a:cubicBezTo>
                  <a:cubicBezTo>
                    <a:pt x="111" y="102"/>
                    <a:pt x="111" y="102"/>
                    <a:pt x="111" y="102"/>
                  </a:cubicBezTo>
                  <a:cubicBezTo>
                    <a:pt x="110" y="102"/>
                    <a:pt x="109" y="101"/>
                    <a:pt x="108" y="101"/>
                  </a:cubicBezTo>
                  <a:moveTo>
                    <a:pt x="54" y="63"/>
                  </a:moveTo>
                  <a:cubicBezTo>
                    <a:pt x="54" y="61"/>
                    <a:pt x="54" y="61"/>
                    <a:pt x="54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4" y="63"/>
                    <a:pt x="54" y="63"/>
                    <a:pt x="54" y="63"/>
                  </a:cubicBezTo>
                  <a:moveTo>
                    <a:pt x="67" y="63"/>
                  </a:moveTo>
                  <a:cubicBezTo>
                    <a:pt x="65" y="61"/>
                    <a:pt x="65" y="61"/>
                    <a:pt x="65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63"/>
                    <a:pt x="67" y="63"/>
                    <a:pt x="67" y="63"/>
                  </a:cubicBezTo>
                  <a:moveTo>
                    <a:pt x="78" y="109"/>
                  </a:moveTo>
                  <a:cubicBezTo>
                    <a:pt x="78" y="39"/>
                    <a:pt x="78" y="39"/>
                    <a:pt x="78" y="39"/>
                  </a:cubicBezTo>
                  <a:cubicBezTo>
                    <a:pt x="78" y="34"/>
                    <a:pt x="83" y="30"/>
                    <a:pt x="89" y="30"/>
                  </a:cubicBezTo>
                  <a:cubicBezTo>
                    <a:pt x="95" y="30"/>
                    <a:pt x="100" y="34"/>
                    <a:pt x="100" y="39"/>
                  </a:cubicBezTo>
                  <a:cubicBezTo>
                    <a:pt x="100" y="109"/>
                    <a:pt x="100" y="109"/>
                    <a:pt x="100" y="109"/>
                  </a:cubicBezTo>
                  <a:cubicBezTo>
                    <a:pt x="78" y="109"/>
                    <a:pt x="78" y="109"/>
                    <a:pt x="78" y="109"/>
                  </a:cubicBezTo>
                  <a:moveTo>
                    <a:pt x="20" y="109"/>
                  </a:move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5" y="24"/>
                    <a:pt x="30" y="24"/>
                  </a:cubicBezTo>
                  <a:cubicBezTo>
                    <a:pt x="36" y="24"/>
                    <a:pt x="41" y="28"/>
                    <a:pt x="41" y="33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20" y="109"/>
                    <a:pt x="20" y="109"/>
                    <a:pt x="20" y="109"/>
                  </a:cubicBezTo>
                  <a:moveTo>
                    <a:pt x="3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109"/>
                    <a:pt x="7" y="109"/>
                    <a:pt x="7" y="109"/>
                  </a:cubicBezTo>
                  <a:cubicBezTo>
                    <a:pt x="5" y="109"/>
                    <a:pt x="4" y="111"/>
                    <a:pt x="4" y="112"/>
                  </a:cubicBezTo>
                  <a:cubicBezTo>
                    <a:pt x="4" y="113"/>
                    <a:pt x="5" y="115"/>
                    <a:pt x="7" y="115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6" y="115"/>
                    <a:pt x="57" y="113"/>
                    <a:pt x="57" y="112"/>
                  </a:cubicBezTo>
                  <a:cubicBezTo>
                    <a:pt x="57" y="111"/>
                    <a:pt x="56" y="109"/>
                    <a:pt x="54" y="109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5" y="110"/>
                    <a:pt x="64" y="111"/>
                    <a:pt x="64" y="112"/>
                  </a:cubicBezTo>
                  <a:cubicBezTo>
                    <a:pt x="64" y="113"/>
                    <a:pt x="65" y="114"/>
                    <a:pt x="67" y="114"/>
                  </a:cubicBezTo>
                  <a:cubicBezTo>
                    <a:pt x="107" y="114"/>
                    <a:pt x="107" y="114"/>
                    <a:pt x="107" y="114"/>
                  </a:cubicBezTo>
                  <a:cubicBezTo>
                    <a:pt x="107" y="90"/>
                    <a:pt x="107" y="90"/>
                    <a:pt x="107" y="90"/>
                  </a:cubicBezTo>
                  <a:cubicBezTo>
                    <a:pt x="108" y="90"/>
                    <a:pt x="108" y="90"/>
                    <a:pt x="108" y="90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09" y="96"/>
                    <a:pt x="110" y="95"/>
                    <a:pt x="111" y="95"/>
                  </a:cubicBezTo>
                  <a:cubicBezTo>
                    <a:pt x="111" y="95"/>
                    <a:pt x="111" y="95"/>
                    <a:pt x="111" y="95"/>
                  </a:cubicBezTo>
                  <a:cubicBezTo>
                    <a:pt x="111" y="89"/>
                    <a:pt x="111" y="89"/>
                    <a:pt x="111" y="89"/>
                  </a:cubicBezTo>
                  <a:cubicBezTo>
                    <a:pt x="110" y="90"/>
                    <a:pt x="109" y="90"/>
                    <a:pt x="108" y="90"/>
                  </a:cubicBezTo>
                  <a:cubicBezTo>
                    <a:pt x="104" y="90"/>
                    <a:pt x="101" y="87"/>
                    <a:pt x="101" y="83"/>
                  </a:cubicBezTo>
                  <a:cubicBezTo>
                    <a:pt x="101" y="79"/>
                    <a:pt x="104" y="76"/>
                    <a:pt x="108" y="76"/>
                  </a:cubicBezTo>
                  <a:cubicBezTo>
                    <a:pt x="109" y="76"/>
                    <a:pt x="110" y="76"/>
                    <a:pt x="111" y="76"/>
                  </a:cubicBezTo>
                  <a:cubicBezTo>
                    <a:pt x="111" y="76"/>
                    <a:pt x="111" y="76"/>
                    <a:pt x="111" y="75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7" y="32"/>
                    <a:pt x="117" y="32"/>
                    <a:pt x="117" y="32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31" name="Freeform 1531"/>
            <p:cNvSpPr/>
            <p:nvPr/>
          </p:nvSpPr>
          <p:spPr bwMode="auto">
            <a:xfrm>
              <a:off x="6064251" y="3605213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32" name="Freeform 1532"/>
            <p:cNvSpPr/>
            <p:nvPr/>
          </p:nvSpPr>
          <p:spPr bwMode="auto">
            <a:xfrm>
              <a:off x="6046788" y="3670300"/>
              <a:ext cx="4763" cy="103188"/>
            </a:xfrm>
            <a:custGeom>
              <a:avLst/>
              <a:gdLst>
                <a:gd name="T0" fmla="*/ 1 w 1"/>
                <a:gd name="T1" fmla="*/ 0 h 24"/>
                <a:gd name="T2" fmla="*/ 0 w 1"/>
                <a:gd name="T3" fmla="*/ 0 h 24"/>
                <a:gd name="T4" fmla="*/ 0 w 1"/>
                <a:gd name="T5" fmla="*/ 24 h 24"/>
                <a:gd name="T6" fmla="*/ 1 w 1"/>
                <a:gd name="T7" fmla="*/ 24 h 24"/>
                <a:gd name="T8" fmla="*/ 1 w 1"/>
                <a:gd name="T9" fmla="*/ 11 h 24"/>
                <a:gd name="T10" fmla="*/ 0 w 1"/>
                <a:gd name="T11" fmla="*/ 8 h 24"/>
                <a:gd name="T12" fmla="*/ 1 w 1"/>
                <a:gd name="T13" fmla="*/ 6 h 24"/>
                <a:gd name="T14" fmla="*/ 1 w 1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2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8"/>
                    <a:pt x="1" y="7"/>
                    <a:pt x="1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33" name="Freeform 1533"/>
            <p:cNvSpPr/>
            <p:nvPr/>
          </p:nvSpPr>
          <p:spPr bwMode="auto">
            <a:xfrm>
              <a:off x="6021388" y="3609975"/>
              <a:ext cx="42863" cy="60325"/>
            </a:xfrm>
            <a:custGeom>
              <a:avLst/>
              <a:gdLst>
                <a:gd name="T0" fmla="*/ 7 w 10"/>
                <a:gd name="T1" fmla="*/ 0 h 14"/>
                <a:gd name="T2" fmla="*/ 0 w 10"/>
                <a:gd name="T3" fmla="*/ 7 h 14"/>
                <a:gd name="T4" fmla="*/ 7 w 10"/>
                <a:gd name="T5" fmla="*/ 14 h 14"/>
                <a:gd name="T6" fmla="*/ 10 w 10"/>
                <a:gd name="T7" fmla="*/ 13 h 14"/>
                <a:gd name="T8" fmla="*/ 10 w 10"/>
                <a:gd name="T9" fmla="*/ 0 h 14"/>
                <a:gd name="T10" fmla="*/ 10 w 10"/>
                <a:gd name="T11" fmla="*/ 0 h 14"/>
                <a:gd name="T12" fmla="*/ 7 w 10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8" y="14"/>
                    <a:pt x="9" y="14"/>
                    <a:pt x="10" y="1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0"/>
                    <a:pt x="7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34" name="Freeform 1534"/>
            <p:cNvSpPr/>
            <p:nvPr/>
          </p:nvSpPr>
          <p:spPr bwMode="auto">
            <a:xfrm>
              <a:off x="6046788" y="3692525"/>
              <a:ext cx="17463" cy="30163"/>
            </a:xfrm>
            <a:custGeom>
              <a:avLst/>
              <a:gdLst>
                <a:gd name="T0" fmla="*/ 4 w 4"/>
                <a:gd name="T1" fmla="*/ 0 h 7"/>
                <a:gd name="T2" fmla="*/ 1 w 4"/>
                <a:gd name="T3" fmla="*/ 1 h 7"/>
                <a:gd name="T4" fmla="*/ 0 w 4"/>
                <a:gd name="T5" fmla="*/ 3 h 7"/>
                <a:gd name="T6" fmla="*/ 1 w 4"/>
                <a:gd name="T7" fmla="*/ 6 h 7"/>
                <a:gd name="T8" fmla="*/ 4 w 4"/>
                <a:gd name="T9" fmla="*/ 7 h 7"/>
                <a:gd name="T10" fmla="*/ 4 w 4"/>
                <a:gd name="T11" fmla="*/ 7 h 7"/>
                <a:gd name="T12" fmla="*/ 4 w 4"/>
                <a:gd name="T13" fmla="*/ 0 h 7"/>
                <a:gd name="T14" fmla="*/ 4 w 4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2" y="6"/>
                    <a:pt x="3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35" name="Freeform 1535"/>
            <p:cNvSpPr/>
            <p:nvPr/>
          </p:nvSpPr>
          <p:spPr bwMode="auto">
            <a:xfrm>
              <a:off x="5924551" y="3411538"/>
              <a:ext cx="92075" cy="341313"/>
            </a:xfrm>
            <a:custGeom>
              <a:avLst/>
              <a:gdLst>
                <a:gd name="T0" fmla="*/ 11 w 22"/>
                <a:gd name="T1" fmla="*/ 0 h 79"/>
                <a:gd name="T2" fmla="*/ 0 w 22"/>
                <a:gd name="T3" fmla="*/ 9 h 79"/>
                <a:gd name="T4" fmla="*/ 0 w 22"/>
                <a:gd name="T5" fmla="*/ 79 h 79"/>
                <a:gd name="T6" fmla="*/ 22 w 22"/>
                <a:gd name="T7" fmla="*/ 79 h 79"/>
                <a:gd name="T8" fmla="*/ 22 w 22"/>
                <a:gd name="T9" fmla="*/ 9 h 79"/>
                <a:gd name="T10" fmla="*/ 11 w 22"/>
                <a:gd name="T1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79">
                  <a:moveTo>
                    <a:pt x="11" y="0"/>
                  </a:moveTo>
                  <a:cubicBezTo>
                    <a:pt x="5" y="0"/>
                    <a:pt x="0" y="4"/>
                    <a:pt x="0" y="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4"/>
                    <a:pt x="17" y="0"/>
                    <a:pt x="1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36" name="Freeform 1536"/>
            <p:cNvSpPr/>
            <p:nvPr/>
          </p:nvSpPr>
          <p:spPr bwMode="auto">
            <a:xfrm>
              <a:off x="5676901" y="3386138"/>
              <a:ext cx="88900" cy="366713"/>
            </a:xfrm>
            <a:custGeom>
              <a:avLst/>
              <a:gdLst>
                <a:gd name="T0" fmla="*/ 10 w 21"/>
                <a:gd name="T1" fmla="*/ 0 h 85"/>
                <a:gd name="T2" fmla="*/ 0 w 21"/>
                <a:gd name="T3" fmla="*/ 9 h 85"/>
                <a:gd name="T4" fmla="*/ 0 w 21"/>
                <a:gd name="T5" fmla="*/ 85 h 85"/>
                <a:gd name="T6" fmla="*/ 21 w 21"/>
                <a:gd name="T7" fmla="*/ 85 h 85"/>
                <a:gd name="T8" fmla="*/ 21 w 21"/>
                <a:gd name="T9" fmla="*/ 9 h 85"/>
                <a:gd name="T10" fmla="*/ 10 w 21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85">
                  <a:moveTo>
                    <a:pt x="10" y="0"/>
                  </a:moveTo>
                  <a:cubicBezTo>
                    <a:pt x="5" y="0"/>
                    <a:pt x="0" y="4"/>
                    <a:pt x="0" y="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4"/>
                    <a:pt x="16" y="0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pic>
        <p:nvPicPr>
          <p:cNvPr id="3238" name="图片 323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118" y="1151890"/>
            <a:ext cx="2803602" cy="1095108"/>
          </a:xfrm>
          <a:prstGeom prst="rect">
            <a:avLst/>
          </a:prstGeom>
        </p:spPr>
      </p:pic>
      <p:grpSp>
        <p:nvGrpSpPr>
          <p:cNvPr id="3417" name="组合 3416"/>
          <p:cNvGrpSpPr/>
          <p:nvPr/>
        </p:nvGrpSpPr>
        <p:grpSpPr>
          <a:xfrm>
            <a:off x="2372924" y="2624455"/>
            <a:ext cx="7924094" cy="2780243"/>
            <a:chOff x="3917951" y="1896533"/>
            <a:chExt cx="7924094" cy="2780243"/>
          </a:xfrm>
        </p:grpSpPr>
        <p:sp>
          <p:nvSpPr>
            <p:cNvPr id="3414" name="Freeform 1709"/>
            <p:cNvSpPr/>
            <p:nvPr/>
          </p:nvSpPr>
          <p:spPr bwMode="auto">
            <a:xfrm>
              <a:off x="5006976" y="2495551"/>
              <a:ext cx="1090613" cy="2181225"/>
            </a:xfrm>
            <a:custGeom>
              <a:avLst/>
              <a:gdLst>
                <a:gd name="T0" fmla="*/ 0 w 687"/>
                <a:gd name="T1" fmla="*/ 1374 h 1374"/>
                <a:gd name="T2" fmla="*/ 687 w 687"/>
                <a:gd name="T3" fmla="*/ 0 h 1374"/>
                <a:gd name="T4" fmla="*/ 687 w 687"/>
                <a:gd name="T5" fmla="*/ 1278 h 1374"/>
                <a:gd name="T6" fmla="*/ 0 w 687"/>
                <a:gd name="T7" fmla="*/ 1374 h 1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7" h="1374">
                  <a:moveTo>
                    <a:pt x="0" y="1374"/>
                  </a:moveTo>
                  <a:lnTo>
                    <a:pt x="687" y="0"/>
                  </a:lnTo>
                  <a:lnTo>
                    <a:pt x="687" y="1278"/>
                  </a:lnTo>
                  <a:lnTo>
                    <a:pt x="0" y="1374"/>
                  </a:lnTo>
                  <a:close/>
                </a:path>
              </a:pathLst>
            </a:custGeom>
            <a:solidFill>
              <a:srgbClr val="145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415" name="Freeform 1710"/>
            <p:cNvSpPr/>
            <p:nvPr/>
          </p:nvSpPr>
          <p:spPr bwMode="auto">
            <a:xfrm>
              <a:off x="3917951" y="2290763"/>
              <a:ext cx="2179638" cy="2233613"/>
            </a:xfrm>
            <a:custGeom>
              <a:avLst/>
              <a:gdLst>
                <a:gd name="T0" fmla="*/ 0 w 1373"/>
                <a:gd name="T1" fmla="*/ 1267 h 1407"/>
                <a:gd name="T2" fmla="*/ 0 w 1373"/>
                <a:gd name="T3" fmla="*/ 0 h 1407"/>
                <a:gd name="T4" fmla="*/ 1373 w 1373"/>
                <a:gd name="T5" fmla="*/ 129 h 1407"/>
                <a:gd name="T6" fmla="*/ 1373 w 1373"/>
                <a:gd name="T7" fmla="*/ 1407 h 1407"/>
                <a:gd name="T8" fmla="*/ 0 w 1373"/>
                <a:gd name="T9" fmla="*/ 1267 h 1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3" h="1407">
                  <a:moveTo>
                    <a:pt x="0" y="1267"/>
                  </a:moveTo>
                  <a:lnTo>
                    <a:pt x="0" y="0"/>
                  </a:lnTo>
                  <a:lnTo>
                    <a:pt x="1373" y="129"/>
                  </a:lnTo>
                  <a:lnTo>
                    <a:pt x="1373" y="1407"/>
                  </a:lnTo>
                  <a:lnTo>
                    <a:pt x="0" y="1267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416" name="Freeform 1711"/>
            <p:cNvSpPr/>
            <p:nvPr/>
          </p:nvSpPr>
          <p:spPr bwMode="auto">
            <a:xfrm>
              <a:off x="3917951" y="1896533"/>
              <a:ext cx="7924094" cy="2405593"/>
            </a:xfrm>
            <a:custGeom>
              <a:avLst/>
              <a:gdLst>
                <a:gd name="T0" fmla="*/ 0 w 2747"/>
                <a:gd name="T1" fmla="*/ 1342 h 1342"/>
                <a:gd name="T2" fmla="*/ 0 w 2747"/>
                <a:gd name="T3" fmla="*/ 75 h 1342"/>
                <a:gd name="T4" fmla="*/ 2661 w 2747"/>
                <a:gd name="T5" fmla="*/ 0 h 1342"/>
                <a:gd name="T6" fmla="*/ 2747 w 2747"/>
                <a:gd name="T7" fmla="*/ 1299 h 1342"/>
                <a:gd name="T8" fmla="*/ 0 w 2747"/>
                <a:gd name="T9" fmla="*/ 1342 h 1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7" h="1342">
                  <a:moveTo>
                    <a:pt x="0" y="1342"/>
                  </a:moveTo>
                  <a:lnTo>
                    <a:pt x="0" y="75"/>
                  </a:lnTo>
                  <a:lnTo>
                    <a:pt x="2661" y="0"/>
                  </a:lnTo>
                  <a:lnTo>
                    <a:pt x="2747" y="1299"/>
                  </a:lnTo>
                  <a:lnTo>
                    <a:pt x="0" y="1342"/>
                  </a:lnTo>
                  <a:close/>
                </a:path>
              </a:pathLst>
            </a:custGeom>
            <a:solidFill>
              <a:srgbClr val="145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3151506" y="2835276"/>
            <a:ext cx="603567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亚马逊期待您的加入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我与美食有个约会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18" name="等腰三角形 3417"/>
          <p:cNvSpPr/>
          <p:nvPr/>
        </p:nvSpPr>
        <p:spPr>
          <a:xfrm rot="775561">
            <a:off x="1545885" y="4327838"/>
            <a:ext cx="349956" cy="1837941"/>
          </a:xfrm>
          <a:prstGeom prst="triangle">
            <a:avLst>
              <a:gd name="adj" fmla="val 10299"/>
            </a:avLst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5" name="等腰三角形 1724"/>
          <p:cNvSpPr/>
          <p:nvPr/>
        </p:nvSpPr>
        <p:spPr>
          <a:xfrm rot="4390398">
            <a:off x="1370252" y="4187964"/>
            <a:ext cx="184909" cy="459290"/>
          </a:xfrm>
          <a:prstGeom prst="triangle">
            <a:avLst>
              <a:gd name="adj" fmla="val 36567"/>
            </a:avLst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6" name="等腰三角形 1725"/>
          <p:cNvSpPr/>
          <p:nvPr/>
        </p:nvSpPr>
        <p:spPr>
          <a:xfrm rot="10800000">
            <a:off x="10430664" y="2429399"/>
            <a:ext cx="349956" cy="1944946"/>
          </a:xfrm>
          <a:prstGeom prst="triangle">
            <a:avLst>
              <a:gd name="adj" fmla="val 0"/>
            </a:avLst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7" name="等腰三角形 1726"/>
          <p:cNvSpPr/>
          <p:nvPr/>
        </p:nvSpPr>
        <p:spPr>
          <a:xfrm rot="14553695">
            <a:off x="10934406" y="4270799"/>
            <a:ext cx="184909" cy="459290"/>
          </a:xfrm>
          <a:prstGeom prst="triangle">
            <a:avLst>
              <a:gd name="adj" fmla="val 36567"/>
            </a:avLst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1328383" y="1966548"/>
            <a:ext cx="1200329" cy="203677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6600" b="1" dirty="0">
                <a:solidFill>
                  <a:srgbClr val="145A6E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zh-CN" altLang="en-US" sz="6600" b="1" dirty="0">
              <a:solidFill>
                <a:srgbClr val="145A6E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等腰三角形 30"/>
          <p:cNvSpPr/>
          <p:nvPr/>
        </p:nvSpPr>
        <p:spPr>
          <a:xfrm rot="10800000">
            <a:off x="2426137" y="601799"/>
            <a:ext cx="349956" cy="1944946"/>
          </a:xfrm>
          <a:prstGeom prst="triangle">
            <a:avLst>
              <a:gd name="adj" fmla="val 0"/>
            </a:avLst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等腰三角形 31"/>
          <p:cNvSpPr/>
          <p:nvPr/>
        </p:nvSpPr>
        <p:spPr>
          <a:xfrm rot="14553695">
            <a:off x="3041004" y="2088234"/>
            <a:ext cx="184909" cy="459290"/>
          </a:xfrm>
          <a:prstGeom prst="triangle">
            <a:avLst>
              <a:gd name="adj" fmla="val 36567"/>
            </a:avLst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等腰三角形 29"/>
          <p:cNvSpPr/>
          <p:nvPr/>
        </p:nvSpPr>
        <p:spPr>
          <a:xfrm rot="4390398">
            <a:off x="1167052" y="4176676"/>
            <a:ext cx="184909" cy="459290"/>
          </a:xfrm>
          <a:prstGeom prst="triangle">
            <a:avLst>
              <a:gd name="adj" fmla="val 36567"/>
            </a:avLst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等腰三角形 28"/>
          <p:cNvSpPr/>
          <p:nvPr/>
        </p:nvSpPr>
        <p:spPr>
          <a:xfrm rot="775561">
            <a:off x="1342685" y="4316550"/>
            <a:ext cx="349956" cy="1837941"/>
          </a:xfrm>
          <a:prstGeom prst="triangle">
            <a:avLst>
              <a:gd name="adj" fmla="val 10299"/>
            </a:avLst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618801" y="1376521"/>
            <a:ext cx="7274717" cy="4658256"/>
            <a:chOff x="3915568" y="3931709"/>
            <a:chExt cx="4360863" cy="2792413"/>
          </a:xfrm>
        </p:grpSpPr>
        <p:sp>
          <p:nvSpPr>
            <p:cNvPr id="5" name="Freeform 67"/>
            <p:cNvSpPr/>
            <p:nvPr/>
          </p:nvSpPr>
          <p:spPr bwMode="auto">
            <a:xfrm>
              <a:off x="6185693" y="4493684"/>
              <a:ext cx="1390650" cy="2230438"/>
            </a:xfrm>
            <a:custGeom>
              <a:avLst/>
              <a:gdLst>
                <a:gd name="T0" fmla="*/ 0 w 876"/>
                <a:gd name="T1" fmla="*/ 1405 h 1405"/>
                <a:gd name="T2" fmla="*/ 876 w 876"/>
                <a:gd name="T3" fmla="*/ 0 h 1405"/>
                <a:gd name="T4" fmla="*/ 876 w 876"/>
                <a:gd name="T5" fmla="*/ 1276 h 1405"/>
                <a:gd name="T6" fmla="*/ 0 w 876"/>
                <a:gd name="T7" fmla="*/ 1405 h 1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6" h="1405">
                  <a:moveTo>
                    <a:pt x="0" y="1405"/>
                  </a:moveTo>
                  <a:lnTo>
                    <a:pt x="876" y="0"/>
                  </a:lnTo>
                  <a:lnTo>
                    <a:pt x="876" y="1276"/>
                  </a:lnTo>
                  <a:lnTo>
                    <a:pt x="0" y="1405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" name="Freeform 68"/>
            <p:cNvSpPr/>
            <p:nvPr/>
          </p:nvSpPr>
          <p:spPr bwMode="auto">
            <a:xfrm>
              <a:off x="4788693" y="4339696"/>
              <a:ext cx="2787650" cy="2179638"/>
            </a:xfrm>
            <a:custGeom>
              <a:avLst/>
              <a:gdLst>
                <a:gd name="T0" fmla="*/ 0 w 1756"/>
                <a:gd name="T1" fmla="*/ 1287 h 1373"/>
                <a:gd name="T2" fmla="*/ 0 w 1756"/>
                <a:gd name="T3" fmla="*/ 0 h 1373"/>
                <a:gd name="T4" fmla="*/ 1756 w 1756"/>
                <a:gd name="T5" fmla="*/ 97 h 1373"/>
                <a:gd name="T6" fmla="*/ 1756 w 1756"/>
                <a:gd name="T7" fmla="*/ 1373 h 1373"/>
                <a:gd name="T8" fmla="*/ 0 w 1756"/>
                <a:gd name="T9" fmla="*/ 1287 h 1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6" h="1373">
                  <a:moveTo>
                    <a:pt x="0" y="1287"/>
                  </a:moveTo>
                  <a:lnTo>
                    <a:pt x="0" y="0"/>
                  </a:lnTo>
                  <a:lnTo>
                    <a:pt x="1756" y="97"/>
                  </a:lnTo>
                  <a:lnTo>
                    <a:pt x="1756" y="1373"/>
                  </a:lnTo>
                  <a:lnTo>
                    <a:pt x="0" y="1287"/>
                  </a:lnTo>
                  <a:close/>
                </a:path>
              </a:pathLst>
            </a:custGeom>
            <a:solidFill>
              <a:srgbClr val="145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" name="Freeform 69"/>
            <p:cNvSpPr/>
            <p:nvPr/>
          </p:nvSpPr>
          <p:spPr bwMode="auto">
            <a:xfrm>
              <a:off x="4788693" y="4050771"/>
              <a:ext cx="3487738" cy="2332038"/>
            </a:xfrm>
            <a:custGeom>
              <a:avLst/>
              <a:gdLst>
                <a:gd name="T0" fmla="*/ 0 w 2197"/>
                <a:gd name="T1" fmla="*/ 1469 h 1469"/>
                <a:gd name="T2" fmla="*/ 0 w 2197"/>
                <a:gd name="T3" fmla="*/ 182 h 1469"/>
                <a:gd name="T4" fmla="*/ 2197 w 2197"/>
                <a:gd name="T5" fmla="*/ 0 h 1469"/>
                <a:gd name="T6" fmla="*/ 2197 w 2197"/>
                <a:gd name="T7" fmla="*/ 1266 h 1469"/>
                <a:gd name="T8" fmla="*/ 0 w 2197"/>
                <a:gd name="T9" fmla="*/ 1469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7" h="1469">
                  <a:moveTo>
                    <a:pt x="0" y="1469"/>
                  </a:moveTo>
                  <a:lnTo>
                    <a:pt x="0" y="182"/>
                  </a:lnTo>
                  <a:lnTo>
                    <a:pt x="2197" y="0"/>
                  </a:lnTo>
                  <a:lnTo>
                    <a:pt x="2197" y="1266"/>
                  </a:lnTo>
                  <a:lnTo>
                    <a:pt x="0" y="1469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" name="Freeform 70"/>
            <p:cNvSpPr/>
            <p:nvPr/>
          </p:nvSpPr>
          <p:spPr bwMode="auto">
            <a:xfrm>
              <a:off x="3915568" y="3931709"/>
              <a:ext cx="4360863" cy="2128838"/>
            </a:xfrm>
            <a:custGeom>
              <a:avLst/>
              <a:gdLst>
                <a:gd name="T0" fmla="*/ 43 w 2747"/>
                <a:gd name="T1" fmla="*/ 1298 h 1341"/>
                <a:gd name="T2" fmla="*/ 0 w 2747"/>
                <a:gd name="T3" fmla="*/ 0 h 1341"/>
                <a:gd name="T4" fmla="*/ 2747 w 2747"/>
                <a:gd name="T5" fmla="*/ 75 h 1341"/>
                <a:gd name="T6" fmla="*/ 2747 w 2747"/>
                <a:gd name="T7" fmla="*/ 1341 h 1341"/>
                <a:gd name="T8" fmla="*/ 43 w 2747"/>
                <a:gd name="T9" fmla="*/ 1298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7" h="1341">
                  <a:moveTo>
                    <a:pt x="43" y="1298"/>
                  </a:moveTo>
                  <a:lnTo>
                    <a:pt x="0" y="0"/>
                  </a:lnTo>
                  <a:lnTo>
                    <a:pt x="2747" y="75"/>
                  </a:lnTo>
                  <a:lnTo>
                    <a:pt x="2747" y="1341"/>
                  </a:lnTo>
                  <a:lnTo>
                    <a:pt x="43" y="1298"/>
                  </a:lnTo>
                  <a:close/>
                </a:path>
              </a:pathLst>
            </a:custGeom>
            <a:solidFill>
              <a:srgbClr val="145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4685524" y="1853757"/>
            <a:ext cx="43592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我们是谁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40769" y="2922462"/>
            <a:ext cx="50374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亚马逊的优势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人才发展平台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973813" y="1966806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4989688" y="3627331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4740910" y="3470275"/>
            <a:ext cx="5134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亚马逊的未来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    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企业发展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989688" y="3079326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741404" y="2388498"/>
            <a:ext cx="53181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为什么选择我们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岗位及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福利待遇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989688" y="2470996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5312799" y="316442"/>
            <a:ext cx="2980089" cy="1336676"/>
            <a:chOff x="4357688" y="2760663"/>
            <a:chExt cx="3481388" cy="1336676"/>
          </a:xfrm>
        </p:grpSpPr>
        <p:sp>
          <p:nvSpPr>
            <p:cNvPr id="5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617422" y="668635"/>
            <a:ext cx="203136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664845" y="1577340"/>
            <a:ext cx="11064240" cy="39693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       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 江西亚马逊餐饮管理集团有限公司创立于2006年8月，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总部位于南昌，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是一家集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门店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运营、食品加工、冷链配送的综合性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公司。</a:t>
            </a:r>
            <a:endParaRPr 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      目前公司的直营门店主要分布在上海、南昌、长沙、上饶、吉安等城市，截止到2020年12月公司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拥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有直营店14家，员工1000人，营业额在3亿左右，目前公司正以5—10家门店的速度快速发展。</a:t>
            </a:r>
            <a:endParaRPr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" name="矩形 70"/>
          <p:cNvSpPr/>
          <p:nvPr/>
        </p:nvSpPr>
        <p:spPr>
          <a:xfrm>
            <a:off x="664845" y="1577340"/>
            <a:ext cx="11064240" cy="5530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     </a:t>
            </a:r>
            <a:endParaRPr sz="24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50265" y="1577340"/>
            <a:ext cx="4791075" cy="437896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648450" y="1577340"/>
            <a:ext cx="4820920" cy="437832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072255" y="504825"/>
            <a:ext cx="43802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多功能总部展示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会议室与办公室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" name="矩形 70"/>
          <p:cNvSpPr/>
          <p:nvPr/>
        </p:nvSpPr>
        <p:spPr>
          <a:xfrm>
            <a:off x="664845" y="1577340"/>
            <a:ext cx="11064240" cy="5530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     </a:t>
            </a:r>
            <a:endParaRPr sz="24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30935" y="1526540"/>
            <a:ext cx="4274185" cy="436054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454900" y="1526540"/>
            <a:ext cx="4274185" cy="436054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727450" y="427990"/>
            <a:ext cx="47834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多功能总部展示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茶水间和员工餐厅 </a:t>
            </a:r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4236720" y="2527935"/>
            <a:ext cx="4274185" cy="380492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2" grpId="0" bldLvl="0" animBg="1"/>
      <p:bldP spid="12" grpId="1" animBg="1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4824730" y="6350"/>
            <a:ext cx="4023995" cy="1336675"/>
            <a:chOff x="4357688" y="2760663"/>
            <a:chExt cx="3481388" cy="1336676"/>
          </a:xfrm>
        </p:grpSpPr>
        <p:sp>
          <p:nvSpPr>
            <p:cNvPr id="5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268595" y="358140"/>
            <a:ext cx="3382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 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招聘岗位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682191" y="576650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531620" y="1563370"/>
          <a:ext cx="9014460" cy="235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3615"/>
                <a:gridCol w="2253615"/>
                <a:gridCol w="2253615"/>
                <a:gridCol w="2253615"/>
              </a:tblGrid>
              <a:tr h="789305">
                <a:tc grid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前厅篇</a:t>
                      </a:r>
                      <a:endParaRPr lang="zh-CN" altLang="en-US" sz="2800"/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9742"/>
                    </a:solidFill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9742"/>
                    </a:solidFill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9742"/>
                    </a:solidFill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9742"/>
                    </a:solidFill>
                  </a:tcPr>
                </a:tc>
              </a:tr>
              <a:tr h="7886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bg2"/>
                          </a:solidFill>
                        </a:rPr>
                        <a:t>岗位</a:t>
                      </a:r>
                      <a:endParaRPr lang="zh-CN" altLang="en-US" sz="2400" b="1">
                        <a:solidFill>
                          <a:schemeClr val="bg2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974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bg2"/>
                          </a:solidFill>
                        </a:rPr>
                        <a:t>南昌门店</a:t>
                      </a:r>
                      <a:endParaRPr lang="zh-CN" altLang="en-US" sz="2400" b="1">
                        <a:solidFill>
                          <a:schemeClr val="bg2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974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bg2"/>
                          </a:solidFill>
                        </a:rPr>
                        <a:t>长沙门店</a:t>
                      </a:r>
                      <a:endParaRPr lang="zh-CN" altLang="en-US" sz="2400" b="1">
                        <a:solidFill>
                          <a:schemeClr val="bg2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974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bg2"/>
                          </a:solidFill>
                        </a:rPr>
                        <a:t>上海门店</a:t>
                      </a:r>
                      <a:endParaRPr lang="zh-CN" altLang="en-US" sz="2400" b="1">
                        <a:solidFill>
                          <a:schemeClr val="bg2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9742"/>
                    </a:solidFill>
                  </a:tcPr>
                </a:tc>
              </a:tr>
              <a:tr h="7791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bg2"/>
                          </a:solidFill>
                        </a:rPr>
                        <a:t>前厅管培生</a:t>
                      </a:r>
                      <a:endParaRPr lang="zh-CN" altLang="en-US" sz="2400" b="1">
                        <a:solidFill>
                          <a:schemeClr val="bg2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974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bg2"/>
                          </a:solidFill>
                        </a:rPr>
                        <a:t>30</a:t>
                      </a:r>
                      <a:endParaRPr lang="en-US" altLang="zh-CN" sz="2400" b="1">
                        <a:solidFill>
                          <a:schemeClr val="bg2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974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bg2"/>
                          </a:solidFill>
                        </a:rPr>
                        <a:t>20</a:t>
                      </a:r>
                      <a:endParaRPr lang="en-US" altLang="zh-CN" sz="2400" b="1">
                        <a:solidFill>
                          <a:schemeClr val="bg2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974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bg2"/>
                          </a:solidFill>
                        </a:rPr>
                        <a:t>30</a:t>
                      </a:r>
                      <a:endParaRPr lang="en-US" altLang="zh-CN" sz="2400" b="1">
                        <a:solidFill>
                          <a:schemeClr val="bg2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9742"/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562100" y="4127500"/>
            <a:ext cx="9067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前厅管培生专业：酒店管理、旅游管理、市场营销、电子商务、财务管理等专业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/>
              <a:t>         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4824730" y="6350"/>
            <a:ext cx="4023995" cy="1336675"/>
            <a:chOff x="4357688" y="2760663"/>
            <a:chExt cx="3481388" cy="1336676"/>
          </a:xfrm>
        </p:grpSpPr>
        <p:sp>
          <p:nvSpPr>
            <p:cNvPr id="5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268595" y="358140"/>
            <a:ext cx="3382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 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福利待遇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682191" y="576650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84505" y="1443990"/>
            <a:ext cx="1082992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ct val="200000"/>
              </a:lnSpc>
            </a:pPr>
            <a:r>
              <a: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1、</a:t>
            </a:r>
            <a:r>
              <a:rPr 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前三个月综合薪资为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3500-4000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元；每三个月晋升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晋级一次。</a:t>
            </a:r>
            <a:endParaRPr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200000"/>
              </a:lnSpc>
            </a:pPr>
            <a:r>
              <a: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2、免费提供食宿（宿舍基本是</a:t>
            </a:r>
            <a:r>
              <a:rPr 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2—4</a:t>
            </a:r>
            <a:r>
              <a: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人间、有空调、热水器、洗衣机、wifi等）</a:t>
            </a:r>
            <a:r>
              <a:rPr 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200000"/>
              </a:lnSpc>
            </a:pPr>
            <a:r>
              <a: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3、 每年安排旅游、门店团建聚餐、评优发奖金等......；</a:t>
            </a:r>
            <a:endParaRPr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200000"/>
              </a:lnSpc>
            </a:pPr>
            <a:r>
              <a: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4、每月带薪休假4天（国家法定节假日另补薪补休）；</a:t>
            </a:r>
            <a:endParaRPr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200000"/>
              </a:lnSpc>
            </a:pPr>
            <a:r>
              <a: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   上班时间：          上午10:00-14:</a:t>
            </a:r>
            <a:r>
              <a:rPr 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</a:t>
            </a:r>
            <a:r>
              <a: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0、下午16:00-21:</a:t>
            </a:r>
            <a:r>
              <a:rPr 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</a:t>
            </a:r>
            <a:r>
              <a: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</a:t>
            </a:r>
            <a:endParaRPr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200000"/>
              </a:lnSpc>
            </a:pPr>
            <a:r>
              <a: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5、统一办理商业保险</a:t>
            </a:r>
            <a:r>
              <a:rPr 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652534" y="1094317"/>
            <a:ext cx="3171859" cy="1336676"/>
            <a:chOff x="4357688" y="2760663"/>
            <a:chExt cx="3705417" cy="1336676"/>
          </a:xfrm>
        </p:grpSpPr>
        <p:sp>
          <p:nvSpPr>
            <p:cNvPr id="6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4581717" y="3000693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algn="ctr"/>
              <a:r>
                <a:rPr lang="zh-CN" altLang="en-US" sz="2800">
                  <a:solidFill>
                    <a:schemeClr val="bg1"/>
                  </a:solidFill>
                </a:rPr>
                <a:t>你可享受的福利</a:t>
              </a:r>
              <a:endParaRPr lang="zh-CN" altLang="en-US" sz="2800">
                <a:solidFill>
                  <a:schemeClr val="bg1"/>
                </a:solidFill>
              </a:endParaRPr>
            </a:p>
          </p:txBody>
        </p:sp>
      </p:grpSp>
      <p:pic>
        <p:nvPicPr>
          <p:cNvPr id="146434" name="图片 4" descr="2159891092537281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2525395"/>
            <a:ext cx="5501640" cy="3453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6435" name="文本框 5"/>
          <p:cNvSpPr txBox="1"/>
          <p:nvPr/>
        </p:nvSpPr>
        <p:spPr>
          <a:xfrm>
            <a:off x="5531485" y="299720"/>
            <a:ext cx="6448425" cy="30460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门店周边小区套房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2" charset="-122"/>
              </a:rPr>
              <a:t>独立卫生间、淋浴间、阳台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2" charset="-122"/>
              </a:rPr>
              <a:t>、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无线网络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、热水器、空调、洗衣机</a:t>
            </a:r>
            <a:endParaRPr lang="zh-CN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 flipH="1">
            <a:off x="5597525" y="3345815"/>
            <a:ext cx="6594475" cy="2662555"/>
            <a:chOff x="370924" y="1421041"/>
            <a:chExt cx="16473782" cy="5337827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24" y="1421041"/>
              <a:ext cx="5572692" cy="5337827"/>
            </a:xfrm>
            <a:prstGeom prst="rect">
              <a:avLst/>
            </a:prstGeom>
          </p:spPr>
        </p:pic>
        <p:sp>
          <p:nvSpPr>
            <p:cNvPr id="58" name="矩形 57"/>
            <p:cNvSpPr/>
            <p:nvPr/>
          </p:nvSpPr>
          <p:spPr>
            <a:xfrm>
              <a:off x="7097486" y="5290765"/>
              <a:ext cx="698554" cy="1226149"/>
            </a:xfrm>
            <a:prstGeom prst="rect">
              <a:avLst/>
            </a:prstGeom>
            <a:solidFill>
              <a:srgbClr val="D8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7902968" y="5878286"/>
              <a:ext cx="698554" cy="645640"/>
            </a:xfrm>
            <a:prstGeom prst="rect">
              <a:avLst/>
            </a:prstGeom>
            <a:solidFill>
              <a:srgbClr val="D8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5487709" y="5141137"/>
              <a:ext cx="698554" cy="1375777"/>
            </a:xfrm>
            <a:prstGeom prst="rect">
              <a:avLst/>
            </a:prstGeom>
            <a:solidFill>
              <a:srgbClr val="D8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6293191" y="5660571"/>
              <a:ext cx="698554" cy="863355"/>
            </a:xfrm>
            <a:prstGeom prst="rect">
              <a:avLst/>
            </a:prstGeom>
            <a:solidFill>
              <a:srgbClr val="D8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8769453" y="5660571"/>
              <a:ext cx="698554" cy="849331"/>
            </a:xfrm>
            <a:prstGeom prst="rect">
              <a:avLst/>
            </a:prstGeom>
            <a:solidFill>
              <a:srgbClr val="D8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9574935" y="5290765"/>
              <a:ext cx="698554" cy="1226149"/>
            </a:xfrm>
            <a:prstGeom prst="rect">
              <a:avLst/>
            </a:prstGeom>
            <a:solidFill>
              <a:srgbClr val="D8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10441420" y="5874929"/>
              <a:ext cx="698554" cy="675851"/>
            </a:xfrm>
            <a:prstGeom prst="rect">
              <a:avLst/>
            </a:prstGeom>
            <a:solidFill>
              <a:srgbClr val="D8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1246902" y="5660571"/>
              <a:ext cx="698554" cy="897221"/>
            </a:xfrm>
            <a:prstGeom prst="rect">
              <a:avLst/>
            </a:prstGeom>
            <a:solidFill>
              <a:srgbClr val="D8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2226428" y="5290764"/>
              <a:ext cx="698555" cy="1226150"/>
            </a:xfrm>
            <a:prstGeom prst="rect">
              <a:avLst/>
            </a:prstGeom>
            <a:solidFill>
              <a:srgbClr val="D8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13182588" y="3831257"/>
              <a:ext cx="698555" cy="2678645"/>
            </a:xfrm>
            <a:prstGeom prst="rect">
              <a:avLst/>
            </a:prstGeom>
            <a:solidFill>
              <a:srgbClr val="D8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8" name="矩形 67"/>
            <p:cNvSpPr/>
            <p:nvPr/>
          </p:nvSpPr>
          <p:spPr>
            <a:xfrm>
              <a:off x="14156002" y="5290764"/>
              <a:ext cx="698555" cy="1226150"/>
            </a:xfrm>
            <a:prstGeom prst="rect">
              <a:avLst/>
            </a:prstGeom>
            <a:solidFill>
              <a:srgbClr val="D8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9" name="矩形 68"/>
            <p:cNvSpPr/>
            <p:nvPr/>
          </p:nvSpPr>
          <p:spPr>
            <a:xfrm>
              <a:off x="15135529" y="5874929"/>
              <a:ext cx="698555" cy="675851"/>
            </a:xfrm>
            <a:prstGeom prst="rect">
              <a:avLst/>
            </a:prstGeom>
            <a:solidFill>
              <a:srgbClr val="D8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16146151" y="4712688"/>
              <a:ext cx="698555" cy="1804226"/>
            </a:xfrm>
            <a:prstGeom prst="rect">
              <a:avLst/>
            </a:prstGeom>
            <a:solidFill>
              <a:srgbClr val="D8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502275" y="186055"/>
            <a:ext cx="4023995" cy="1336675"/>
            <a:chOff x="4357688" y="2760663"/>
            <a:chExt cx="3481388" cy="1336676"/>
          </a:xfrm>
        </p:grpSpPr>
        <p:sp>
          <p:nvSpPr>
            <p:cNvPr id="2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r>
                <a:rPr lang="zh-CN" altLang="en-US">
                  <a:solidFill>
                    <a:schemeClr val="bg1"/>
                  </a:solidFill>
                </a:rPr>
                <a:t>宿舍</a:t>
              </a:r>
              <a:r>
                <a:rPr lang="en-US" altLang="zh-CN">
                  <a:solidFill>
                    <a:schemeClr val="bg1"/>
                  </a:solidFill>
                </a:rPr>
                <a:t>——</a:t>
              </a:r>
              <a:r>
                <a:rPr lang="zh-CN" altLang="en-US">
                  <a:solidFill>
                    <a:schemeClr val="bg1"/>
                  </a:solidFill>
                </a:rPr>
                <a:t>特别篇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4cc5a43c-ba9e-4b32-a1c6-2023d5988af3}"/>
  <p:tag name="TABLE_ENDDRAG_ORIGIN_RECT" val="709*247"/>
  <p:tag name="TABLE_ENDDRAG_RECT" val="117*145*709*247"/>
</p:tagLst>
</file>

<file path=ppt/tags/tag2.xml><?xml version="1.0" encoding="utf-8"?>
<p:tagLst xmlns:p="http://schemas.openxmlformats.org/presentationml/2006/main">
  <p:tag name="KSO_WM_UNIT_PLACING_PICTURE_USER_VIEWPORT" val="{&quot;height&quot;:3273,&quot;width&quot;:8712}"/>
</p:tagLst>
</file>

<file path=ppt/tags/tag3.xml><?xml version="1.0" encoding="utf-8"?>
<p:tagLst xmlns:p="http://schemas.openxmlformats.org/presentationml/2006/main">
  <p:tag name="KSO_WM_UNIT_PLACING_PICTURE_USER_VIEWPORT" val="{&quot;height&quot;:4420,&quot;width&quot;:3854}"/>
</p:tagLst>
</file>

<file path=ppt/tags/tag4.xml><?xml version="1.0" encoding="utf-8"?>
<p:tagLst xmlns:p="http://schemas.openxmlformats.org/presentationml/2006/main">
  <p:tag name="KSO_WM_UNIT_PLACING_PICTURE_USER_VIEWPORT" val="{&quot;height&quot;:4421,&quot;width&quot;:4143}"/>
</p:tagLst>
</file>

<file path=ppt/tags/tag5.xml><?xml version="1.0" encoding="utf-8"?>
<p:tagLst xmlns:p="http://schemas.openxmlformats.org/presentationml/2006/main">
  <p:tag name="KSO_WM_UNIT_PLACING_PICTURE_USER_VIEWPORT" val="{&quot;height&quot;:4466,&quot;width&quot;:4416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_nordridesign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FE0000"/>
      </a:accent1>
      <a:accent2>
        <a:srgbClr val="B80023"/>
      </a:accent2>
      <a:accent3>
        <a:srgbClr val="FFFFFF"/>
      </a:accent3>
      <a:accent4>
        <a:srgbClr val="000000"/>
      </a:accent4>
      <a:accent5>
        <a:srgbClr val="FFAAAA"/>
      </a:accent5>
      <a:accent6>
        <a:srgbClr val="A5001F"/>
      </a:accent6>
      <a:hlink>
        <a:srgbClr val="5C0000"/>
      </a:hlink>
      <a:folHlink>
        <a:srgbClr val="EE0000"/>
      </a:folHlink>
    </a:clrScheme>
    <a:fontScheme name="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5B8CC1"/>
        </a:accent1>
        <a:accent2>
          <a:srgbClr val="2A5682"/>
        </a:accent2>
        <a:accent3>
          <a:srgbClr val="FFFFFF"/>
        </a:accent3>
        <a:accent4>
          <a:srgbClr val="000000"/>
        </a:accent4>
        <a:accent5>
          <a:srgbClr val="B6C5DC"/>
        </a:accent5>
        <a:accent6>
          <a:srgbClr val="254C74"/>
        </a:accent6>
        <a:hlink>
          <a:srgbClr val="002850"/>
        </a:hlink>
        <a:folHlink>
          <a:srgbClr val="66B2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E0000"/>
        </a:accent1>
        <a:accent2>
          <a:srgbClr val="B80023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A5001F"/>
        </a:accent6>
        <a:hlink>
          <a:srgbClr val="5C0000"/>
        </a:hlink>
        <a:folHlink>
          <a:srgbClr val="EE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1459</Words>
  <Application>WPS 演示</Application>
  <PresentationFormat>宽屏</PresentationFormat>
  <Paragraphs>145</Paragraphs>
  <Slides>25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Arial</vt:lpstr>
      <vt:lpstr>宋体</vt:lpstr>
      <vt:lpstr>Wingdings</vt:lpstr>
      <vt:lpstr>黑体</vt:lpstr>
      <vt:lpstr>MS UI Gothic</vt:lpstr>
      <vt:lpstr>微软雅黑</vt:lpstr>
      <vt:lpstr>Tahoma</vt:lpstr>
      <vt:lpstr>Calibri</vt:lpstr>
      <vt:lpstr>Arial Unicode MS</vt:lpstr>
      <vt:lpstr>Arial</vt:lpstr>
      <vt:lpstr>等线 Light</vt:lpstr>
      <vt:lpstr>等线</vt:lpstr>
      <vt:lpstr>Office 主题​​</vt:lpstr>
      <vt:lpstr>20_nordridesign.com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37</cp:revision>
  <dcterms:created xsi:type="dcterms:W3CDTF">2017-05-12T23:52:00Z</dcterms:created>
  <dcterms:modified xsi:type="dcterms:W3CDTF">2021-03-12T07:19:39Z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40F41E96DBB1451EBF95CB84BC45200D</vt:lpwstr>
  </property>
</Properties>
</file>